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6"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Lst>
  <p:sldSz cy="5143500" cx="9144000"/>
  <p:notesSz cx="6858000" cy="9144000"/>
  <p:embeddedFontLst>
    <p:embeddedFont>
      <p:font typeface="Nunito SemiBold"/>
      <p:regular r:id="rId23"/>
      <p:bold r:id="rId24"/>
      <p:italic r:id="rId25"/>
      <p:boldItalic r:id="rId26"/>
    </p:embeddedFont>
    <p:embeddedFont>
      <p:font typeface="Roboto"/>
      <p:regular r:id="rId27"/>
      <p:bold r:id="rId28"/>
      <p:italic r:id="rId29"/>
      <p:boldItalic r:id="rId30"/>
    </p:embeddedFont>
    <p:embeddedFont>
      <p:font typeface="Nunito"/>
      <p:regular r:id="rId31"/>
      <p:bold r:id="rId32"/>
      <p:italic r:id="rId33"/>
      <p:boldItalic r:id="rId3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7" name="Micael da Costa"/>
  <p:cmAuthor clrIdx="1" id="1" initials="" lastIdx="5" name="Deleted user"/>
  <p:cmAuthor clrIdx="2" id="2" initials="" lastIdx="2" name="Linda Agola"/>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5750433E-BE42-4C2B-9E76-10E4BF816FFE}">
  <a:tblStyle styleId="{5750433E-BE42-4C2B-9E76-10E4BF816FFE}"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font" Target="fonts/NunitoSemiBold-bold.fntdata"/><Relationship Id="rId23" Type="http://schemas.openxmlformats.org/officeDocument/2006/relationships/font" Target="fonts/NunitoSemiBold-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26" Type="http://schemas.openxmlformats.org/officeDocument/2006/relationships/font" Target="fonts/NunitoSemiBold-boldItalic.fntdata"/><Relationship Id="rId25" Type="http://schemas.openxmlformats.org/officeDocument/2006/relationships/font" Target="fonts/NunitoSemiBold-italic.fntdata"/><Relationship Id="rId28" Type="http://schemas.openxmlformats.org/officeDocument/2006/relationships/font" Target="fonts/Roboto-bold.fntdata"/><Relationship Id="rId27" Type="http://schemas.openxmlformats.org/officeDocument/2006/relationships/font" Target="fonts/Roboto-regular.fntdata"/><Relationship Id="rId5" Type="http://schemas.openxmlformats.org/officeDocument/2006/relationships/commentAuthors" Target="commentAuthors.xml"/><Relationship Id="rId6" Type="http://schemas.openxmlformats.org/officeDocument/2006/relationships/slideMaster" Target="slideMasters/slideMaster1.xml"/><Relationship Id="rId29" Type="http://schemas.openxmlformats.org/officeDocument/2006/relationships/font" Target="fonts/Roboto-italic.fntdata"/><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font" Target="fonts/Nunito-regular.fntdata"/><Relationship Id="rId30" Type="http://schemas.openxmlformats.org/officeDocument/2006/relationships/font" Target="fonts/Roboto-boldItalic.fntdata"/><Relationship Id="rId11" Type="http://schemas.openxmlformats.org/officeDocument/2006/relationships/slide" Target="slides/slide4.xml"/><Relationship Id="rId33" Type="http://schemas.openxmlformats.org/officeDocument/2006/relationships/font" Target="fonts/Nunito-italic.fntdata"/><Relationship Id="rId10" Type="http://schemas.openxmlformats.org/officeDocument/2006/relationships/slide" Target="slides/slide3.xml"/><Relationship Id="rId32" Type="http://schemas.openxmlformats.org/officeDocument/2006/relationships/font" Target="fonts/Nunito-bold.fntdata"/><Relationship Id="rId13" Type="http://schemas.openxmlformats.org/officeDocument/2006/relationships/slide" Target="slides/slide6.xml"/><Relationship Id="rId12" Type="http://schemas.openxmlformats.org/officeDocument/2006/relationships/slide" Target="slides/slide5.xml"/><Relationship Id="rId34" Type="http://schemas.openxmlformats.org/officeDocument/2006/relationships/font" Target="fonts/Nunito-boldItalic.fntdata"/><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1-05-05T10:52:52.513">
    <p:pos x="0" y="503"/>
    <p:text>Probably better to return an error response ?  status 5 means a hardware error occurred but here the response should be an error that we have requested to dispense using a disabled pump.</p:text>
  </p:cm>
  <p:cm authorId="1" idx="1" dt="2021-05-04T07:21:48.161">
    <p:pos x="0" y="503"/>
    <p:text>This felt to belong in the same class of scenarios such as duplicate dispense token and invalid dispense parameters which also return the completed_dispense message with status code 5.</p:text>
  </p:cm>
  <p:cm authorId="0" idx="2" dt="2021-05-05T04:26:28.781">
    <p:pos x="0" y="503"/>
    <p:text>ok, in the dispense data we will store the error code, correct?</p:text>
  </p:cm>
  <p:cm authorId="1" idx="2" dt="2021-05-05T08:27:40.326">
    <p:pos x="0" y="503"/>
    <p:text>We're actually not capturing the error code as part of TDA's dispense data. We never got to implement it after implementing it for the KP.
But if the implementation were there, we wouldnt have captured the error code with the dispense data because the controller would not have been in a fault state, and therefore we wouldnt be able to get the code</p:text>
  </p:cm>
  <p:cm authorId="0" idx="3" dt="2021-05-05T08:34:48.538">
    <p:pos x="0" y="503"/>
    <p:text>How do we do it on the KP? The point is we need to be able to distinguish between a fault caused by an actual hardware error and a fault caused by this kind of issue</p:text>
  </p:cm>
  <p:cm authorId="1" idx="3" dt="2021-05-05T09:49:00.380">
    <p:pos x="0" y="503"/>
    <p:text>If a dispense completes and the status code is 5, the KP queries the controller for the fault code, which will be added to the dispense data. If there is no fault code, the dispense data will be sent without any fault code. Faults that are caused by non hardware errors are only captured by events, but they dont put the controller in a fault state</p:text>
  </p:cm>
  <p:cm authorId="0" idx="4" dt="2021-05-05T10:14:26.344">
    <p:pos x="0" y="503"/>
    <p:text>So in this case we would get dispense data with no fault code but termination status = 5? I think we should maybe implement the fault code tracking in the STS/SDS dispense data then too so that we can distinguish between dispenses terminating due to a system fault and those that relate to something else.  It's quite important for system performance monitoring to be able to properly distinguish between the different failure cases in the data so please have a think about how best to do this in a broader sense wherever you encounter scenarios that are not distinguishable from each other in the way we report on them.</p:text>
  </p:cm>
  <p:cm authorId="1" idx="4" dt="2021-05-05T10:52:52.513">
    <p:pos x="0" y="503"/>
    <p:text>Ok, will do</p:tex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5" dt="2021-05-05T14:11:19.769">
    <p:pos x="2995" y="937"/>
    <p:text>Wouldn't I need to be able to disable a pump from the maintenance interface even if there is no fault?  i.e. to stop that pump from being used without having to do a dispense, or for some other reason that is determined up front? It might be better to have the pump enable/disable separate from the fault state controls accordingly.</p:text>
  </p:cm>
  <p:cm authorId="1" idx="5" dt="2021-05-04T07:24:01.186">
    <p:pos x="2995" y="937"/>
    <p:text>@l.agola@kokonetworks.com</p:text>
  </p:cm>
  <p:cm authorId="2" idx="1" dt="2021-05-04T14:54:20.826">
    <p:pos x="2995" y="937"/>
    <p:text>The pump can be disabled via the configuration page on KOKO Core. Is it also necessary to have it on android interface?
Maybe we change the language to "clear pump 1 fault" rather that "enable pump 1" to give clarity?</p:text>
  </p:cm>
  <p:cm authorId="0" idx="6" dt="2021-05-05T02:33:36.312">
    <p:pos x="2995" y="937"/>
    <p:text>Let's discuss this.  The configuration page on Koko core is to specify what is installed rather than what is enabled, right ? If a pump is installed but not working then wouldn't I need the ability to disable it in the field as an operator? If seems unnecessary to have to call NOC to so that.</p:text>
  </p:cm>
  <p:cm authorId="0" idx="7" dt="2021-05-05T04:21:13.450">
    <p:pos x="2995" y="937"/>
    <p:text>Also I think it's helpful to move away from the language that talks about pumps having a fault or not.  When we get a low flow rate error (092) it could be due to a pump fault or many other things, so in response to this we can disable a pump as part of the solution and use the other pump (which may or may not solve the problem).  Either way we should not talk about clearing a pump fault because we cannot detect a pump fault.  Only the system overall can be at fault with a 092 error because that is detectable through the flow rate data.</p:text>
  </p:cm>
  <p:cm authorId="2" idx="2" dt="2021-05-05T14:11:19.769">
    <p:pos x="2995" y="937"/>
    <p:text>Understood. I will cater for the ability to also disable a pump from the maintenance interface.</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a5689316dc_0_31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ga5689316dc_0_3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bb95ea830a_0_6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bb95ea830a_0_6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gbb95ea830a_0_62: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d2df568c54_0_8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d2df568c54_0_8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gd2df568c54_0_83: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bb95ea830a_0_7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bb95ea830a_0_7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gbb95ea830a_0_79: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bb95ea830a_0_9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bb95ea830a_0_9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gbb95ea830a_0_96: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ba43e90f70_5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ba43e90f70_5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gba43e90f70_5_0: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bb95ea830a_0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bb95ea830a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a5689316dc_0_3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a5689316dc_0_31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ga5689316dc_0_316: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d055b31a22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d055b31a22_0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gd055b31a22_0_0: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d055b31a22_0_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d055b31a22_0_5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gd055b31a22_0_56: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bb95ea830a_0_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bb95ea830a_0_3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gbb95ea830a_0_35: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d055b31a22_0_6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d055b31a22_0_6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gd055b31a22_0_67: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d3242a3c1d_0_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d3242a3c1d_0_6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gd3242a3c1d_0_60: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d3242a3c1d_0_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d3242a3c1d_0_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gd3242a3c1d_0_7: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bb95ea830a_0_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bb95ea830a_0_4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gbb95ea830a_0_46: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7.png"/><Relationship Id="rId4" Type="http://schemas.openxmlformats.org/officeDocument/2006/relationships/image" Target="../media/image6.png"/><Relationship Id="rId5" Type="http://schemas.openxmlformats.org/officeDocument/2006/relationships/image" Target="../media/image10.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20.png"/><Relationship Id="rId6" Type="http://schemas.openxmlformats.org/officeDocument/2006/relationships/image" Target="../media/image18.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14.png"/><Relationship Id="rId4" Type="http://schemas.openxmlformats.org/officeDocument/2006/relationships/image" Target="../media/image20.png"/><Relationship Id="rId5" Type="http://schemas.openxmlformats.org/officeDocument/2006/relationships/image" Target="../media/image18.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14.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 Id="rId3"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3.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png"/><Relationship Id="rId3" Type="http://schemas.openxmlformats.org/officeDocument/2006/relationships/image" Target="../media/image10.png"/><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ront page">
  <p:cSld name="Front page">
    <p:spTree>
      <p:nvGrpSpPr>
        <p:cNvPr id="10" name="Shape 10"/>
        <p:cNvGrpSpPr/>
        <p:nvPr/>
      </p:nvGrpSpPr>
      <p:grpSpPr>
        <a:xfrm>
          <a:off x="0" y="0"/>
          <a:ext cx="0" cy="0"/>
          <a:chOff x="0" y="0"/>
          <a:chExt cx="0" cy="0"/>
        </a:xfrm>
      </p:grpSpPr>
      <p:pic>
        <p:nvPicPr>
          <p:cNvPr id="11" name="Google Shape;11;p2"/>
          <p:cNvPicPr preferRelativeResize="0"/>
          <p:nvPr/>
        </p:nvPicPr>
        <p:blipFill rotWithShape="1">
          <a:blip r:embed="rId2">
            <a:alphaModFix/>
          </a:blip>
          <a:srcRect b="0" l="0" r="0" t="0"/>
          <a:stretch/>
        </p:blipFill>
        <p:spPr>
          <a:xfrm>
            <a:off x="1191" y="1191"/>
            <a:ext cx="1190" cy="1190"/>
          </a:xfrm>
          <a:prstGeom prst="rect">
            <a:avLst/>
          </a:prstGeom>
          <a:noFill/>
          <a:ln>
            <a:noFill/>
          </a:ln>
        </p:spPr>
      </p:pic>
      <p:sp>
        <p:nvSpPr>
          <p:cNvPr id="12" name="Google Shape;12;p2"/>
          <p:cNvSpPr txBox="1"/>
          <p:nvPr>
            <p:ph type="title"/>
          </p:nvPr>
        </p:nvSpPr>
        <p:spPr>
          <a:xfrm>
            <a:off x="4693444" y="2053615"/>
            <a:ext cx="4027200" cy="5598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SzPts val="2300"/>
              <a:buNone/>
              <a:defRPr sz="2300"/>
            </a:lvl1pPr>
            <a:lvl2pPr lvl="1" algn="l">
              <a:lnSpc>
                <a:spcPct val="90000"/>
              </a:lnSpc>
              <a:spcBef>
                <a:spcPts val="0"/>
              </a:spcBef>
              <a:spcAft>
                <a:spcPts val="0"/>
              </a:spcAft>
              <a:buSzPts val="2300"/>
              <a:buNone/>
              <a:defRPr sz="2300"/>
            </a:lvl2pPr>
            <a:lvl3pPr lvl="2" algn="l">
              <a:lnSpc>
                <a:spcPct val="90000"/>
              </a:lnSpc>
              <a:spcBef>
                <a:spcPts val="0"/>
              </a:spcBef>
              <a:spcAft>
                <a:spcPts val="0"/>
              </a:spcAft>
              <a:buSzPts val="2300"/>
              <a:buNone/>
              <a:defRPr sz="2300"/>
            </a:lvl3pPr>
            <a:lvl4pPr lvl="3" algn="l">
              <a:lnSpc>
                <a:spcPct val="90000"/>
              </a:lnSpc>
              <a:spcBef>
                <a:spcPts val="0"/>
              </a:spcBef>
              <a:spcAft>
                <a:spcPts val="0"/>
              </a:spcAft>
              <a:buSzPts val="2300"/>
              <a:buNone/>
              <a:defRPr sz="2300"/>
            </a:lvl4pPr>
            <a:lvl5pPr lvl="4" algn="l">
              <a:lnSpc>
                <a:spcPct val="90000"/>
              </a:lnSpc>
              <a:spcBef>
                <a:spcPts val="0"/>
              </a:spcBef>
              <a:spcAft>
                <a:spcPts val="0"/>
              </a:spcAft>
              <a:buSzPts val="2300"/>
              <a:buNone/>
              <a:defRPr sz="2300"/>
            </a:lvl5pPr>
            <a:lvl6pPr lvl="5" algn="l">
              <a:lnSpc>
                <a:spcPct val="90000"/>
              </a:lnSpc>
              <a:spcBef>
                <a:spcPts val="0"/>
              </a:spcBef>
              <a:spcAft>
                <a:spcPts val="0"/>
              </a:spcAft>
              <a:buSzPts val="2300"/>
              <a:buNone/>
              <a:defRPr sz="2300"/>
            </a:lvl6pPr>
            <a:lvl7pPr lvl="6" algn="l">
              <a:lnSpc>
                <a:spcPct val="90000"/>
              </a:lnSpc>
              <a:spcBef>
                <a:spcPts val="0"/>
              </a:spcBef>
              <a:spcAft>
                <a:spcPts val="0"/>
              </a:spcAft>
              <a:buSzPts val="2300"/>
              <a:buNone/>
              <a:defRPr sz="2300"/>
            </a:lvl7pPr>
            <a:lvl8pPr lvl="7" algn="l">
              <a:lnSpc>
                <a:spcPct val="90000"/>
              </a:lnSpc>
              <a:spcBef>
                <a:spcPts val="0"/>
              </a:spcBef>
              <a:spcAft>
                <a:spcPts val="0"/>
              </a:spcAft>
              <a:buSzPts val="2300"/>
              <a:buNone/>
              <a:defRPr sz="2300"/>
            </a:lvl8pPr>
            <a:lvl9pPr lvl="8" algn="l">
              <a:lnSpc>
                <a:spcPct val="90000"/>
              </a:lnSpc>
              <a:spcBef>
                <a:spcPts val="0"/>
              </a:spcBef>
              <a:spcAft>
                <a:spcPts val="0"/>
              </a:spcAft>
              <a:buSzPts val="2300"/>
              <a:buNone/>
              <a:defRPr sz="2300"/>
            </a:lvl9pPr>
          </a:lstStyle>
          <a:p/>
        </p:txBody>
      </p:sp>
      <p:pic>
        <p:nvPicPr>
          <p:cNvPr id="13" name="Google Shape;13;p2"/>
          <p:cNvPicPr preferRelativeResize="0"/>
          <p:nvPr/>
        </p:nvPicPr>
        <p:blipFill rotWithShape="1">
          <a:blip r:embed="rId3">
            <a:alphaModFix/>
          </a:blip>
          <a:srcRect b="0" l="0" r="0" t="0"/>
          <a:stretch/>
        </p:blipFill>
        <p:spPr>
          <a:xfrm>
            <a:off x="7821472" y="78581"/>
            <a:ext cx="1135856" cy="1135856"/>
          </a:xfrm>
          <a:prstGeom prst="rect">
            <a:avLst/>
          </a:prstGeom>
          <a:noFill/>
          <a:ln>
            <a:noFill/>
          </a:ln>
        </p:spPr>
      </p:pic>
      <p:sp>
        <p:nvSpPr>
          <p:cNvPr id="14" name="Google Shape;14;p2"/>
          <p:cNvSpPr txBox="1"/>
          <p:nvPr>
            <p:ph idx="1" type="subTitle"/>
          </p:nvPr>
        </p:nvSpPr>
        <p:spPr>
          <a:xfrm>
            <a:off x="4693443" y="2783527"/>
            <a:ext cx="4027200" cy="559800"/>
          </a:xfrm>
          <a:prstGeom prst="rect">
            <a:avLst/>
          </a:prstGeom>
          <a:noFill/>
          <a:ln>
            <a:noFill/>
          </a:ln>
        </p:spPr>
        <p:txBody>
          <a:bodyPr anchorCtr="0" anchor="t" bIns="34275" lIns="68575" spcFirstLastPara="1" rIns="68575" wrap="square" tIns="34275">
            <a:noAutofit/>
          </a:bodyPr>
          <a:lstStyle>
            <a:lvl1pPr lvl="0" algn="l">
              <a:lnSpc>
                <a:spcPct val="90000"/>
              </a:lnSpc>
              <a:spcBef>
                <a:spcPts val="800"/>
              </a:spcBef>
              <a:spcAft>
                <a:spcPts val="0"/>
              </a:spcAft>
              <a:buClr>
                <a:schemeClr val="dk1"/>
              </a:buClr>
              <a:buSzPts val="1800"/>
              <a:buNone/>
              <a:defRPr sz="1800">
                <a:solidFill>
                  <a:schemeClr val="dk1"/>
                </a:solidFill>
              </a:defRPr>
            </a:lvl1pPr>
            <a:lvl2pPr lvl="1" algn="ctr">
              <a:lnSpc>
                <a:spcPct val="90000"/>
              </a:lnSpc>
              <a:spcBef>
                <a:spcPts val="400"/>
              </a:spcBef>
              <a:spcAft>
                <a:spcPts val="0"/>
              </a:spcAft>
              <a:buClr>
                <a:schemeClr val="dk1"/>
              </a:buClr>
              <a:buSzPts val="1800"/>
              <a:buNone/>
              <a:defRPr/>
            </a:lvl2pPr>
            <a:lvl3pPr lvl="2" algn="ctr">
              <a:lnSpc>
                <a:spcPct val="90000"/>
              </a:lnSpc>
              <a:spcBef>
                <a:spcPts val="400"/>
              </a:spcBef>
              <a:spcAft>
                <a:spcPts val="0"/>
              </a:spcAft>
              <a:buClr>
                <a:schemeClr val="dk1"/>
              </a:buClr>
              <a:buSzPts val="1800"/>
              <a:buNone/>
              <a:defRPr sz="1800"/>
            </a:lvl3pPr>
            <a:lvl4pPr lvl="3" algn="ctr">
              <a:lnSpc>
                <a:spcPct val="90000"/>
              </a:lnSpc>
              <a:spcBef>
                <a:spcPts val="400"/>
              </a:spcBef>
              <a:spcAft>
                <a:spcPts val="0"/>
              </a:spcAft>
              <a:buClr>
                <a:schemeClr val="dk1"/>
              </a:buClr>
              <a:buSzPts val="1800"/>
              <a:buNone/>
              <a:defRPr sz="1800"/>
            </a:lvl4pPr>
            <a:lvl5pPr lvl="4" algn="ctr">
              <a:lnSpc>
                <a:spcPct val="90000"/>
              </a:lnSpc>
              <a:spcBef>
                <a:spcPts val="400"/>
              </a:spcBef>
              <a:spcAft>
                <a:spcPts val="0"/>
              </a:spcAft>
              <a:buClr>
                <a:schemeClr val="dk1"/>
              </a:buClr>
              <a:buSzPts val="1800"/>
              <a:buNone/>
              <a:defRPr sz="1800"/>
            </a:lvl5pPr>
            <a:lvl6pPr lvl="5" algn="ctr">
              <a:lnSpc>
                <a:spcPct val="90000"/>
              </a:lnSpc>
              <a:spcBef>
                <a:spcPts val="400"/>
              </a:spcBef>
              <a:spcAft>
                <a:spcPts val="0"/>
              </a:spcAft>
              <a:buClr>
                <a:schemeClr val="dk1"/>
              </a:buClr>
              <a:buSzPts val="1800"/>
              <a:buNone/>
              <a:defRPr sz="1800"/>
            </a:lvl6pPr>
            <a:lvl7pPr lvl="6" algn="ctr">
              <a:lnSpc>
                <a:spcPct val="90000"/>
              </a:lnSpc>
              <a:spcBef>
                <a:spcPts val="400"/>
              </a:spcBef>
              <a:spcAft>
                <a:spcPts val="0"/>
              </a:spcAft>
              <a:buClr>
                <a:schemeClr val="dk1"/>
              </a:buClr>
              <a:buSzPts val="1800"/>
              <a:buNone/>
              <a:defRPr sz="1800"/>
            </a:lvl7pPr>
            <a:lvl8pPr lvl="7" algn="ctr">
              <a:lnSpc>
                <a:spcPct val="90000"/>
              </a:lnSpc>
              <a:spcBef>
                <a:spcPts val="400"/>
              </a:spcBef>
              <a:spcAft>
                <a:spcPts val="0"/>
              </a:spcAft>
              <a:buClr>
                <a:schemeClr val="dk1"/>
              </a:buClr>
              <a:buSzPts val="1800"/>
              <a:buNone/>
              <a:defRPr sz="1800"/>
            </a:lvl8pPr>
            <a:lvl9pPr lvl="8" algn="ctr">
              <a:lnSpc>
                <a:spcPct val="90000"/>
              </a:lnSpc>
              <a:spcBef>
                <a:spcPts val="400"/>
              </a:spcBef>
              <a:spcAft>
                <a:spcPts val="0"/>
              </a:spcAft>
              <a:buClr>
                <a:schemeClr val="dk1"/>
              </a:buClr>
              <a:buSzPts val="1800"/>
              <a:buNone/>
              <a:defRPr sz="1800"/>
            </a:lvl9pPr>
          </a:lstStyle>
          <a:p/>
        </p:txBody>
      </p:sp>
      <p:grpSp>
        <p:nvGrpSpPr>
          <p:cNvPr id="15" name="Google Shape;15;p2"/>
          <p:cNvGrpSpPr/>
          <p:nvPr/>
        </p:nvGrpSpPr>
        <p:grpSpPr>
          <a:xfrm>
            <a:off x="0" y="-334"/>
            <a:ext cx="6070775" cy="5150357"/>
            <a:chOff x="0" y="-446"/>
            <a:chExt cx="8094367" cy="6867143"/>
          </a:xfrm>
        </p:grpSpPr>
        <p:pic>
          <p:nvPicPr>
            <p:cNvPr descr="Image" id="16" name="Google Shape;16;p2"/>
            <p:cNvPicPr preferRelativeResize="0"/>
            <p:nvPr/>
          </p:nvPicPr>
          <p:blipFill rotWithShape="1">
            <a:blip r:embed="rId4">
              <a:alphaModFix/>
            </a:blip>
            <a:srcRect b="369" l="0" r="0" t="0"/>
            <a:stretch/>
          </p:blipFill>
          <p:spPr>
            <a:xfrm>
              <a:off x="0" y="3695"/>
              <a:ext cx="8094367" cy="6858000"/>
            </a:xfrm>
            <a:prstGeom prst="rect">
              <a:avLst/>
            </a:prstGeom>
            <a:noFill/>
            <a:ln>
              <a:noFill/>
            </a:ln>
          </p:spPr>
        </p:pic>
        <p:pic>
          <p:nvPicPr>
            <p:cNvPr descr="Image" id="17" name="Google Shape;17;p2"/>
            <p:cNvPicPr preferRelativeResize="0"/>
            <p:nvPr/>
          </p:nvPicPr>
          <p:blipFill rotWithShape="1">
            <a:blip r:embed="rId5">
              <a:alphaModFix amt="72000"/>
            </a:blip>
            <a:srcRect b="0" l="0" r="0" t="0"/>
            <a:stretch/>
          </p:blipFill>
          <p:spPr>
            <a:xfrm>
              <a:off x="0" y="-446"/>
              <a:ext cx="7119847" cy="6867143"/>
            </a:xfrm>
            <a:prstGeom prst="rect">
              <a:avLst/>
            </a:prstGeom>
            <a:noFill/>
            <a:ln>
              <a:noFill/>
            </a:ln>
          </p:spPr>
        </p:pic>
      </p:grpSp>
      <p:cxnSp>
        <p:nvCxnSpPr>
          <p:cNvPr id="18" name="Google Shape;18;p2"/>
          <p:cNvCxnSpPr/>
          <p:nvPr/>
        </p:nvCxnSpPr>
        <p:spPr>
          <a:xfrm>
            <a:off x="4693443" y="2619853"/>
            <a:ext cx="4027200" cy="0"/>
          </a:xfrm>
          <a:prstGeom prst="straightConnector1">
            <a:avLst/>
          </a:prstGeom>
          <a:noFill/>
          <a:ln cap="flat" cmpd="sng" w="9525">
            <a:solidFill>
              <a:schemeClr val="dk1"/>
            </a:solidFill>
            <a:prstDash val="solid"/>
            <a:miter lim="800000"/>
            <a:headEnd len="sm" w="sm" type="none"/>
            <a:tailEnd len="sm" w="sm" type="none"/>
          </a:ln>
        </p:spPr>
      </p:cxnSp>
      <p:sp>
        <p:nvSpPr>
          <p:cNvPr id="19" name="Google Shape;19;p2"/>
          <p:cNvSpPr txBox="1"/>
          <p:nvPr/>
        </p:nvSpPr>
        <p:spPr>
          <a:xfrm>
            <a:off x="6125512" y="4944056"/>
            <a:ext cx="3018600" cy="192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i="0" lang="en" sz="800" u="none" cap="none" strike="noStrike">
                <a:solidFill>
                  <a:schemeClr val="dk1"/>
                </a:solidFill>
                <a:latin typeface="Nunito"/>
                <a:ea typeface="Nunito"/>
                <a:cs typeface="Nunito"/>
                <a:sym typeface="Nunito"/>
              </a:rPr>
              <a:t>© 2019 KOKO Networks Limited – Proprietary &amp; Confidential </a:t>
            </a:r>
            <a:endParaRPr b="1" sz="110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7">
  <p:cSld name="Section break 7">
    <p:spTree>
      <p:nvGrpSpPr>
        <p:cNvPr id="86" name="Shape 86"/>
        <p:cNvGrpSpPr/>
        <p:nvPr/>
      </p:nvGrpSpPr>
      <p:grpSpPr>
        <a:xfrm>
          <a:off x="0" y="0"/>
          <a:ext cx="0" cy="0"/>
          <a:chOff x="0" y="0"/>
          <a:chExt cx="0" cy="0"/>
        </a:xfrm>
      </p:grpSpPr>
      <p:pic>
        <p:nvPicPr>
          <p:cNvPr id="87" name="Google Shape;87;p11"/>
          <p:cNvPicPr preferRelativeResize="0"/>
          <p:nvPr/>
        </p:nvPicPr>
        <p:blipFill rotWithShape="1">
          <a:blip r:embed="rId2">
            <a:alphaModFix/>
          </a:blip>
          <a:srcRect b="0" l="0" r="0" t="0"/>
          <a:stretch/>
        </p:blipFill>
        <p:spPr>
          <a:xfrm>
            <a:off x="-4762" y="0"/>
            <a:ext cx="9153525" cy="5146345"/>
          </a:xfrm>
          <a:prstGeom prst="rect">
            <a:avLst/>
          </a:prstGeom>
          <a:noFill/>
          <a:ln>
            <a:noFill/>
          </a:ln>
        </p:spPr>
      </p:pic>
      <p:pic>
        <p:nvPicPr>
          <p:cNvPr descr="Image" id="88" name="Google Shape;88;p11"/>
          <p:cNvPicPr preferRelativeResize="0"/>
          <p:nvPr/>
        </p:nvPicPr>
        <p:blipFill rotWithShape="1">
          <a:blip r:embed="rId3">
            <a:alphaModFix/>
          </a:blip>
          <a:srcRect b="0" l="0" r="0" t="0"/>
          <a:stretch/>
        </p:blipFill>
        <p:spPr>
          <a:xfrm>
            <a:off x="255534" y="200684"/>
            <a:ext cx="535540" cy="694466"/>
          </a:xfrm>
          <a:prstGeom prst="rect">
            <a:avLst/>
          </a:prstGeom>
          <a:noFill/>
          <a:ln>
            <a:noFill/>
          </a:ln>
        </p:spPr>
      </p:pic>
      <p:cxnSp>
        <p:nvCxnSpPr>
          <p:cNvPr id="89" name="Google Shape;89;p11"/>
          <p:cNvCxnSpPr/>
          <p:nvPr/>
        </p:nvCxnSpPr>
        <p:spPr>
          <a:xfrm>
            <a:off x="4780813" y="2730763"/>
            <a:ext cx="4096500" cy="0"/>
          </a:xfrm>
          <a:prstGeom prst="straightConnector1">
            <a:avLst/>
          </a:prstGeom>
          <a:noFill/>
          <a:ln cap="flat" cmpd="sng" w="12700">
            <a:solidFill>
              <a:srgbClr val="000000"/>
            </a:solidFill>
            <a:prstDash val="solid"/>
            <a:miter lim="400000"/>
            <a:headEnd len="sm" w="sm" type="none"/>
            <a:tailEnd len="sm" w="sm" type="none"/>
          </a:ln>
        </p:spPr>
      </p:cxnSp>
      <p:cxnSp>
        <p:nvCxnSpPr>
          <p:cNvPr id="90" name="Google Shape;90;p11"/>
          <p:cNvCxnSpPr/>
          <p:nvPr/>
        </p:nvCxnSpPr>
        <p:spPr>
          <a:xfrm>
            <a:off x="3810737" y="2730763"/>
            <a:ext cx="970200" cy="0"/>
          </a:xfrm>
          <a:prstGeom prst="straightConnector1">
            <a:avLst/>
          </a:prstGeom>
          <a:noFill/>
          <a:ln cap="flat" cmpd="sng" w="12700">
            <a:solidFill>
              <a:srgbClr val="FFFFFF"/>
            </a:solidFill>
            <a:prstDash val="solid"/>
            <a:miter lim="400000"/>
            <a:headEnd len="sm" w="sm" type="none"/>
            <a:tailEnd len="sm" w="sm" type="none"/>
          </a:ln>
        </p:spPr>
      </p:cxnSp>
      <p:sp>
        <p:nvSpPr>
          <p:cNvPr id="91" name="Google Shape;91;p11"/>
          <p:cNvSpPr txBox="1"/>
          <p:nvPr>
            <p:ph type="title"/>
          </p:nvPr>
        </p:nvSpPr>
        <p:spPr>
          <a:xfrm>
            <a:off x="5055394" y="2253815"/>
            <a:ext cx="3822000" cy="5595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SzPts val="1800"/>
              <a:buFont typeface="Nunito"/>
              <a:buNone/>
              <a:defRPr b="1" sz="1800">
                <a:latin typeface="Nunito"/>
                <a:ea typeface="Nunito"/>
                <a:cs typeface="Nunito"/>
                <a:sym typeface="Nunito"/>
              </a:defRPr>
            </a:lvl1pPr>
            <a:lvl2pPr lvl="1" rtl="0" algn="l">
              <a:lnSpc>
                <a:spcPct val="90000"/>
              </a:lnSpc>
              <a:spcBef>
                <a:spcPts val="0"/>
              </a:spcBef>
              <a:spcAft>
                <a:spcPts val="0"/>
              </a:spcAft>
              <a:buSzPts val="1800"/>
              <a:buFont typeface="Nunito"/>
              <a:buNone/>
              <a:defRPr b="1" sz="1800">
                <a:latin typeface="Nunito"/>
                <a:ea typeface="Nunito"/>
                <a:cs typeface="Nunito"/>
                <a:sym typeface="Nunito"/>
              </a:defRPr>
            </a:lvl2pPr>
            <a:lvl3pPr lvl="2" rtl="0" algn="l">
              <a:lnSpc>
                <a:spcPct val="90000"/>
              </a:lnSpc>
              <a:spcBef>
                <a:spcPts val="0"/>
              </a:spcBef>
              <a:spcAft>
                <a:spcPts val="0"/>
              </a:spcAft>
              <a:buSzPts val="1800"/>
              <a:buFont typeface="Nunito"/>
              <a:buNone/>
              <a:defRPr b="1" sz="1800">
                <a:latin typeface="Nunito"/>
                <a:ea typeface="Nunito"/>
                <a:cs typeface="Nunito"/>
                <a:sym typeface="Nunito"/>
              </a:defRPr>
            </a:lvl3pPr>
            <a:lvl4pPr lvl="3" rtl="0" algn="l">
              <a:lnSpc>
                <a:spcPct val="90000"/>
              </a:lnSpc>
              <a:spcBef>
                <a:spcPts val="0"/>
              </a:spcBef>
              <a:spcAft>
                <a:spcPts val="0"/>
              </a:spcAft>
              <a:buSzPts val="1800"/>
              <a:buFont typeface="Nunito"/>
              <a:buNone/>
              <a:defRPr b="1" sz="1800">
                <a:latin typeface="Nunito"/>
                <a:ea typeface="Nunito"/>
                <a:cs typeface="Nunito"/>
                <a:sym typeface="Nunito"/>
              </a:defRPr>
            </a:lvl4pPr>
            <a:lvl5pPr lvl="4" rtl="0" algn="l">
              <a:lnSpc>
                <a:spcPct val="90000"/>
              </a:lnSpc>
              <a:spcBef>
                <a:spcPts val="0"/>
              </a:spcBef>
              <a:spcAft>
                <a:spcPts val="0"/>
              </a:spcAft>
              <a:buSzPts val="1800"/>
              <a:buFont typeface="Nunito"/>
              <a:buNone/>
              <a:defRPr b="1" sz="1800">
                <a:latin typeface="Nunito"/>
                <a:ea typeface="Nunito"/>
                <a:cs typeface="Nunito"/>
                <a:sym typeface="Nunito"/>
              </a:defRPr>
            </a:lvl5pPr>
            <a:lvl6pPr lvl="5" rtl="0" algn="l">
              <a:lnSpc>
                <a:spcPct val="90000"/>
              </a:lnSpc>
              <a:spcBef>
                <a:spcPts val="0"/>
              </a:spcBef>
              <a:spcAft>
                <a:spcPts val="0"/>
              </a:spcAft>
              <a:buSzPts val="1800"/>
              <a:buFont typeface="Nunito"/>
              <a:buNone/>
              <a:defRPr b="1" sz="1800">
                <a:latin typeface="Nunito"/>
                <a:ea typeface="Nunito"/>
                <a:cs typeface="Nunito"/>
                <a:sym typeface="Nunito"/>
              </a:defRPr>
            </a:lvl6pPr>
            <a:lvl7pPr lvl="6" rtl="0" algn="l">
              <a:lnSpc>
                <a:spcPct val="90000"/>
              </a:lnSpc>
              <a:spcBef>
                <a:spcPts val="0"/>
              </a:spcBef>
              <a:spcAft>
                <a:spcPts val="0"/>
              </a:spcAft>
              <a:buSzPts val="1800"/>
              <a:buFont typeface="Nunito"/>
              <a:buNone/>
              <a:defRPr b="1" sz="1800">
                <a:latin typeface="Nunito"/>
                <a:ea typeface="Nunito"/>
                <a:cs typeface="Nunito"/>
                <a:sym typeface="Nunito"/>
              </a:defRPr>
            </a:lvl7pPr>
            <a:lvl8pPr lvl="7" rtl="0" algn="l">
              <a:lnSpc>
                <a:spcPct val="90000"/>
              </a:lnSpc>
              <a:spcBef>
                <a:spcPts val="0"/>
              </a:spcBef>
              <a:spcAft>
                <a:spcPts val="0"/>
              </a:spcAft>
              <a:buSzPts val="1800"/>
              <a:buFont typeface="Nunito"/>
              <a:buNone/>
              <a:defRPr b="1" sz="1800">
                <a:latin typeface="Nunito"/>
                <a:ea typeface="Nunito"/>
                <a:cs typeface="Nunito"/>
                <a:sym typeface="Nunito"/>
              </a:defRPr>
            </a:lvl8pPr>
            <a:lvl9pPr lvl="8" rtl="0" algn="l">
              <a:lnSpc>
                <a:spcPct val="90000"/>
              </a:lnSpc>
              <a:spcBef>
                <a:spcPts val="0"/>
              </a:spcBef>
              <a:spcAft>
                <a:spcPts val="0"/>
              </a:spcAft>
              <a:buSzPts val="1800"/>
              <a:buFont typeface="Nunito"/>
              <a:buNone/>
              <a:defRPr b="1" sz="1800">
                <a:latin typeface="Nunito"/>
                <a:ea typeface="Nunito"/>
                <a:cs typeface="Nunito"/>
                <a:sym typeface="Nunito"/>
              </a:defRPr>
            </a:lvl9pPr>
          </a:lstStyle>
          <a:p/>
        </p:txBody>
      </p:sp>
      <p:sp>
        <p:nvSpPr>
          <p:cNvPr id="92" name="Google Shape;92;p11"/>
          <p:cNvSpPr txBox="1"/>
          <p:nvPr>
            <p:ph idx="1" type="subTitle"/>
          </p:nvPr>
        </p:nvSpPr>
        <p:spPr>
          <a:xfrm>
            <a:off x="5055393" y="2859727"/>
            <a:ext cx="3822000" cy="559500"/>
          </a:xfrm>
          <a:prstGeom prst="rect">
            <a:avLst/>
          </a:prstGeom>
          <a:noFill/>
          <a:ln>
            <a:noFill/>
          </a:ln>
        </p:spPr>
        <p:txBody>
          <a:bodyPr anchorCtr="0" anchor="t" bIns="34275" lIns="68575" spcFirstLastPara="1" rIns="68575" wrap="square" tIns="34275">
            <a:noAutofit/>
          </a:bodyPr>
          <a:lstStyle>
            <a:lvl1pPr lvl="0" rtl="0" algn="l">
              <a:lnSpc>
                <a:spcPct val="90000"/>
              </a:lnSpc>
              <a:spcBef>
                <a:spcPts val="800"/>
              </a:spcBef>
              <a:spcAft>
                <a:spcPts val="0"/>
              </a:spcAft>
              <a:buClr>
                <a:schemeClr val="dk1"/>
              </a:buClr>
              <a:buSzPts val="1400"/>
              <a:buNone/>
              <a:defRPr b="0" sz="1400">
                <a:solidFill>
                  <a:schemeClr val="dk1"/>
                </a:solidFill>
                <a:latin typeface="Nunito"/>
                <a:ea typeface="Nunito"/>
                <a:cs typeface="Nunito"/>
                <a:sym typeface="Nunito"/>
              </a:defRPr>
            </a:lvl1pPr>
            <a:lvl2pPr lvl="1" rtl="0" algn="ctr">
              <a:lnSpc>
                <a:spcPct val="90000"/>
              </a:lnSpc>
              <a:spcBef>
                <a:spcPts val="400"/>
              </a:spcBef>
              <a:spcAft>
                <a:spcPts val="0"/>
              </a:spcAft>
              <a:buClr>
                <a:schemeClr val="dk1"/>
              </a:buClr>
              <a:buSzPts val="1400"/>
              <a:buNone/>
              <a:defRPr sz="14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400"/>
              <a:buNone/>
              <a:defRPr/>
            </a:lvl4pPr>
            <a:lvl5pPr lvl="4" rtl="0" algn="ctr">
              <a:lnSpc>
                <a:spcPct val="90000"/>
              </a:lnSpc>
              <a:spcBef>
                <a:spcPts val="400"/>
              </a:spcBef>
              <a:spcAft>
                <a:spcPts val="0"/>
              </a:spcAft>
              <a:buClr>
                <a:schemeClr val="dk1"/>
              </a:buClr>
              <a:buSzPts val="1400"/>
              <a:buNone/>
              <a:defRPr/>
            </a:lvl5pPr>
            <a:lvl6pPr lvl="5" rtl="0" algn="ctr">
              <a:lnSpc>
                <a:spcPct val="90000"/>
              </a:lnSpc>
              <a:spcBef>
                <a:spcPts val="400"/>
              </a:spcBef>
              <a:spcAft>
                <a:spcPts val="0"/>
              </a:spcAft>
              <a:buClr>
                <a:schemeClr val="dk1"/>
              </a:buClr>
              <a:buSzPts val="1400"/>
              <a:buNone/>
              <a:defRPr/>
            </a:lvl6pPr>
            <a:lvl7pPr lvl="6" rtl="0" algn="ctr">
              <a:lnSpc>
                <a:spcPct val="90000"/>
              </a:lnSpc>
              <a:spcBef>
                <a:spcPts val="400"/>
              </a:spcBef>
              <a:spcAft>
                <a:spcPts val="0"/>
              </a:spcAft>
              <a:buClr>
                <a:schemeClr val="dk1"/>
              </a:buClr>
              <a:buSzPts val="1400"/>
              <a:buNone/>
              <a:defRPr/>
            </a:lvl7pPr>
            <a:lvl8pPr lvl="7" rtl="0" algn="ctr">
              <a:lnSpc>
                <a:spcPct val="90000"/>
              </a:lnSpc>
              <a:spcBef>
                <a:spcPts val="400"/>
              </a:spcBef>
              <a:spcAft>
                <a:spcPts val="0"/>
              </a:spcAft>
              <a:buClr>
                <a:schemeClr val="dk1"/>
              </a:buClr>
              <a:buSzPts val="1400"/>
              <a:buNone/>
              <a:defRPr/>
            </a:lvl8pPr>
            <a:lvl9pPr lvl="8" rtl="0" algn="ctr">
              <a:lnSpc>
                <a:spcPct val="90000"/>
              </a:lnSpc>
              <a:spcBef>
                <a:spcPts val="400"/>
              </a:spcBef>
              <a:spcAft>
                <a:spcPts val="0"/>
              </a:spcAft>
              <a:buClr>
                <a:schemeClr val="dk1"/>
              </a:buClr>
              <a:buSzPts val="1400"/>
              <a:buNone/>
              <a:defRPr/>
            </a:lvl9pPr>
          </a:lstStyle>
          <a:p/>
        </p:txBody>
      </p:sp>
      <p:sp>
        <p:nvSpPr>
          <p:cNvPr id="93" name="Google Shape;93;p11"/>
          <p:cNvSpPr txBox="1"/>
          <p:nvPr/>
        </p:nvSpPr>
        <p:spPr>
          <a:xfrm>
            <a:off x="0" y="4942819"/>
            <a:ext cx="3014700" cy="192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i="0" lang="en" sz="800" u="none" cap="none" strike="noStrike">
                <a:solidFill>
                  <a:schemeClr val="lt1"/>
                </a:solidFill>
                <a:latin typeface="Nunito"/>
                <a:ea typeface="Nunito"/>
                <a:cs typeface="Nunito"/>
                <a:sym typeface="Nunito"/>
              </a:rPr>
              <a:t>© 2019 KOKO Networks Limited – Proprietary &amp; Confidential </a:t>
            </a:r>
            <a:endParaRPr b="1" i="0" sz="8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8">
  <p:cSld name="Section break 8">
    <p:spTree>
      <p:nvGrpSpPr>
        <p:cNvPr id="94" name="Shape 94"/>
        <p:cNvGrpSpPr/>
        <p:nvPr/>
      </p:nvGrpSpPr>
      <p:grpSpPr>
        <a:xfrm>
          <a:off x="0" y="0"/>
          <a:ext cx="0" cy="0"/>
          <a:chOff x="0" y="0"/>
          <a:chExt cx="0" cy="0"/>
        </a:xfrm>
      </p:grpSpPr>
      <p:pic>
        <p:nvPicPr>
          <p:cNvPr id="95" name="Google Shape;95;p12"/>
          <p:cNvPicPr preferRelativeResize="0"/>
          <p:nvPr/>
        </p:nvPicPr>
        <p:blipFill rotWithShape="1">
          <a:blip r:embed="rId2">
            <a:alphaModFix/>
          </a:blip>
          <a:srcRect b="0" l="0" r="0" t="0"/>
          <a:stretch/>
        </p:blipFill>
        <p:spPr>
          <a:xfrm>
            <a:off x="0" y="0"/>
            <a:ext cx="9148464" cy="5143500"/>
          </a:xfrm>
          <a:prstGeom prst="rect">
            <a:avLst/>
          </a:prstGeom>
          <a:noFill/>
          <a:ln>
            <a:noFill/>
          </a:ln>
        </p:spPr>
      </p:pic>
      <p:pic>
        <p:nvPicPr>
          <p:cNvPr descr="Image" id="96" name="Google Shape;96;p12"/>
          <p:cNvPicPr preferRelativeResize="0"/>
          <p:nvPr/>
        </p:nvPicPr>
        <p:blipFill rotWithShape="1">
          <a:blip r:embed="rId3">
            <a:alphaModFix/>
          </a:blip>
          <a:srcRect b="0" l="0" r="0" t="0"/>
          <a:stretch/>
        </p:blipFill>
        <p:spPr>
          <a:xfrm>
            <a:off x="255534" y="200684"/>
            <a:ext cx="535540" cy="694466"/>
          </a:xfrm>
          <a:prstGeom prst="rect">
            <a:avLst/>
          </a:prstGeom>
          <a:noFill/>
          <a:ln>
            <a:noFill/>
          </a:ln>
        </p:spPr>
      </p:pic>
      <p:cxnSp>
        <p:nvCxnSpPr>
          <p:cNvPr id="97" name="Google Shape;97;p12"/>
          <p:cNvCxnSpPr/>
          <p:nvPr/>
        </p:nvCxnSpPr>
        <p:spPr>
          <a:xfrm>
            <a:off x="4780813" y="2730763"/>
            <a:ext cx="4096500" cy="0"/>
          </a:xfrm>
          <a:prstGeom prst="straightConnector1">
            <a:avLst/>
          </a:prstGeom>
          <a:noFill/>
          <a:ln cap="flat" cmpd="sng" w="12700">
            <a:solidFill>
              <a:srgbClr val="000000"/>
            </a:solidFill>
            <a:prstDash val="solid"/>
            <a:miter lim="400000"/>
            <a:headEnd len="sm" w="sm" type="none"/>
            <a:tailEnd len="sm" w="sm" type="none"/>
          </a:ln>
        </p:spPr>
      </p:cxnSp>
      <p:cxnSp>
        <p:nvCxnSpPr>
          <p:cNvPr id="98" name="Google Shape;98;p12"/>
          <p:cNvCxnSpPr/>
          <p:nvPr/>
        </p:nvCxnSpPr>
        <p:spPr>
          <a:xfrm>
            <a:off x="3810737" y="2730763"/>
            <a:ext cx="970200" cy="0"/>
          </a:xfrm>
          <a:prstGeom prst="straightConnector1">
            <a:avLst/>
          </a:prstGeom>
          <a:noFill/>
          <a:ln cap="flat" cmpd="sng" w="12700">
            <a:solidFill>
              <a:srgbClr val="FFFFFF"/>
            </a:solidFill>
            <a:prstDash val="solid"/>
            <a:miter lim="400000"/>
            <a:headEnd len="sm" w="sm" type="none"/>
            <a:tailEnd len="sm" w="sm" type="none"/>
          </a:ln>
        </p:spPr>
      </p:cxnSp>
      <p:sp>
        <p:nvSpPr>
          <p:cNvPr id="99" name="Google Shape;99;p12"/>
          <p:cNvSpPr txBox="1"/>
          <p:nvPr>
            <p:ph type="title"/>
          </p:nvPr>
        </p:nvSpPr>
        <p:spPr>
          <a:xfrm>
            <a:off x="5055394" y="2253815"/>
            <a:ext cx="3822000" cy="5595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SzPts val="1800"/>
              <a:buFont typeface="Nunito"/>
              <a:buNone/>
              <a:defRPr b="1" sz="1800">
                <a:latin typeface="Nunito"/>
                <a:ea typeface="Nunito"/>
                <a:cs typeface="Nunito"/>
                <a:sym typeface="Nunito"/>
              </a:defRPr>
            </a:lvl1pPr>
            <a:lvl2pPr lvl="1" rtl="0" algn="l">
              <a:lnSpc>
                <a:spcPct val="90000"/>
              </a:lnSpc>
              <a:spcBef>
                <a:spcPts val="0"/>
              </a:spcBef>
              <a:spcAft>
                <a:spcPts val="0"/>
              </a:spcAft>
              <a:buSzPts val="1800"/>
              <a:buFont typeface="Nunito"/>
              <a:buNone/>
              <a:defRPr b="1" sz="1800">
                <a:latin typeface="Nunito"/>
                <a:ea typeface="Nunito"/>
                <a:cs typeface="Nunito"/>
                <a:sym typeface="Nunito"/>
              </a:defRPr>
            </a:lvl2pPr>
            <a:lvl3pPr lvl="2" rtl="0" algn="l">
              <a:lnSpc>
                <a:spcPct val="90000"/>
              </a:lnSpc>
              <a:spcBef>
                <a:spcPts val="0"/>
              </a:spcBef>
              <a:spcAft>
                <a:spcPts val="0"/>
              </a:spcAft>
              <a:buSzPts val="1800"/>
              <a:buFont typeface="Nunito"/>
              <a:buNone/>
              <a:defRPr b="1" sz="1800">
                <a:latin typeface="Nunito"/>
                <a:ea typeface="Nunito"/>
                <a:cs typeface="Nunito"/>
                <a:sym typeface="Nunito"/>
              </a:defRPr>
            </a:lvl3pPr>
            <a:lvl4pPr lvl="3" rtl="0" algn="l">
              <a:lnSpc>
                <a:spcPct val="90000"/>
              </a:lnSpc>
              <a:spcBef>
                <a:spcPts val="0"/>
              </a:spcBef>
              <a:spcAft>
                <a:spcPts val="0"/>
              </a:spcAft>
              <a:buSzPts val="1800"/>
              <a:buFont typeface="Nunito"/>
              <a:buNone/>
              <a:defRPr b="1" sz="1800">
                <a:latin typeface="Nunito"/>
                <a:ea typeface="Nunito"/>
                <a:cs typeface="Nunito"/>
                <a:sym typeface="Nunito"/>
              </a:defRPr>
            </a:lvl4pPr>
            <a:lvl5pPr lvl="4" rtl="0" algn="l">
              <a:lnSpc>
                <a:spcPct val="90000"/>
              </a:lnSpc>
              <a:spcBef>
                <a:spcPts val="0"/>
              </a:spcBef>
              <a:spcAft>
                <a:spcPts val="0"/>
              </a:spcAft>
              <a:buSzPts val="1800"/>
              <a:buFont typeface="Nunito"/>
              <a:buNone/>
              <a:defRPr b="1" sz="1800">
                <a:latin typeface="Nunito"/>
                <a:ea typeface="Nunito"/>
                <a:cs typeface="Nunito"/>
                <a:sym typeface="Nunito"/>
              </a:defRPr>
            </a:lvl5pPr>
            <a:lvl6pPr lvl="5" rtl="0" algn="l">
              <a:lnSpc>
                <a:spcPct val="90000"/>
              </a:lnSpc>
              <a:spcBef>
                <a:spcPts val="0"/>
              </a:spcBef>
              <a:spcAft>
                <a:spcPts val="0"/>
              </a:spcAft>
              <a:buSzPts val="1800"/>
              <a:buFont typeface="Nunito"/>
              <a:buNone/>
              <a:defRPr b="1" sz="1800">
                <a:latin typeface="Nunito"/>
                <a:ea typeface="Nunito"/>
                <a:cs typeface="Nunito"/>
                <a:sym typeface="Nunito"/>
              </a:defRPr>
            </a:lvl6pPr>
            <a:lvl7pPr lvl="6" rtl="0" algn="l">
              <a:lnSpc>
                <a:spcPct val="90000"/>
              </a:lnSpc>
              <a:spcBef>
                <a:spcPts val="0"/>
              </a:spcBef>
              <a:spcAft>
                <a:spcPts val="0"/>
              </a:spcAft>
              <a:buSzPts val="1800"/>
              <a:buFont typeface="Nunito"/>
              <a:buNone/>
              <a:defRPr b="1" sz="1800">
                <a:latin typeface="Nunito"/>
                <a:ea typeface="Nunito"/>
                <a:cs typeface="Nunito"/>
                <a:sym typeface="Nunito"/>
              </a:defRPr>
            </a:lvl7pPr>
            <a:lvl8pPr lvl="7" rtl="0" algn="l">
              <a:lnSpc>
                <a:spcPct val="90000"/>
              </a:lnSpc>
              <a:spcBef>
                <a:spcPts val="0"/>
              </a:spcBef>
              <a:spcAft>
                <a:spcPts val="0"/>
              </a:spcAft>
              <a:buSzPts val="1800"/>
              <a:buFont typeface="Nunito"/>
              <a:buNone/>
              <a:defRPr b="1" sz="1800">
                <a:latin typeface="Nunito"/>
                <a:ea typeface="Nunito"/>
                <a:cs typeface="Nunito"/>
                <a:sym typeface="Nunito"/>
              </a:defRPr>
            </a:lvl8pPr>
            <a:lvl9pPr lvl="8" rtl="0" algn="l">
              <a:lnSpc>
                <a:spcPct val="90000"/>
              </a:lnSpc>
              <a:spcBef>
                <a:spcPts val="0"/>
              </a:spcBef>
              <a:spcAft>
                <a:spcPts val="0"/>
              </a:spcAft>
              <a:buSzPts val="1800"/>
              <a:buFont typeface="Nunito"/>
              <a:buNone/>
              <a:defRPr b="1" sz="1800">
                <a:latin typeface="Nunito"/>
                <a:ea typeface="Nunito"/>
                <a:cs typeface="Nunito"/>
                <a:sym typeface="Nunito"/>
              </a:defRPr>
            </a:lvl9pPr>
          </a:lstStyle>
          <a:p/>
        </p:txBody>
      </p:sp>
      <p:sp>
        <p:nvSpPr>
          <p:cNvPr id="100" name="Google Shape;100;p12"/>
          <p:cNvSpPr txBox="1"/>
          <p:nvPr>
            <p:ph idx="1" type="subTitle"/>
          </p:nvPr>
        </p:nvSpPr>
        <p:spPr>
          <a:xfrm>
            <a:off x="5055393" y="2859727"/>
            <a:ext cx="3822000" cy="559500"/>
          </a:xfrm>
          <a:prstGeom prst="rect">
            <a:avLst/>
          </a:prstGeom>
          <a:noFill/>
          <a:ln>
            <a:noFill/>
          </a:ln>
        </p:spPr>
        <p:txBody>
          <a:bodyPr anchorCtr="0" anchor="t" bIns="34275" lIns="68575" spcFirstLastPara="1" rIns="68575" wrap="square" tIns="34275">
            <a:noAutofit/>
          </a:bodyPr>
          <a:lstStyle>
            <a:lvl1pPr lvl="0" rtl="0" algn="l">
              <a:lnSpc>
                <a:spcPct val="90000"/>
              </a:lnSpc>
              <a:spcBef>
                <a:spcPts val="800"/>
              </a:spcBef>
              <a:spcAft>
                <a:spcPts val="0"/>
              </a:spcAft>
              <a:buClr>
                <a:schemeClr val="dk1"/>
              </a:buClr>
              <a:buSzPts val="1400"/>
              <a:buNone/>
              <a:defRPr b="0" sz="1400">
                <a:solidFill>
                  <a:schemeClr val="dk1"/>
                </a:solidFill>
                <a:latin typeface="Nunito"/>
                <a:ea typeface="Nunito"/>
                <a:cs typeface="Nunito"/>
                <a:sym typeface="Nunito"/>
              </a:defRPr>
            </a:lvl1pPr>
            <a:lvl2pPr lvl="1" rtl="0" algn="ctr">
              <a:lnSpc>
                <a:spcPct val="90000"/>
              </a:lnSpc>
              <a:spcBef>
                <a:spcPts val="400"/>
              </a:spcBef>
              <a:spcAft>
                <a:spcPts val="0"/>
              </a:spcAft>
              <a:buClr>
                <a:schemeClr val="dk1"/>
              </a:buClr>
              <a:buSzPts val="1400"/>
              <a:buNone/>
              <a:defRPr sz="14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400"/>
              <a:buNone/>
              <a:defRPr/>
            </a:lvl4pPr>
            <a:lvl5pPr lvl="4" rtl="0" algn="ctr">
              <a:lnSpc>
                <a:spcPct val="90000"/>
              </a:lnSpc>
              <a:spcBef>
                <a:spcPts val="400"/>
              </a:spcBef>
              <a:spcAft>
                <a:spcPts val="0"/>
              </a:spcAft>
              <a:buClr>
                <a:schemeClr val="dk1"/>
              </a:buClr>
              <a:buSzPts val="1400"/>
              <a:buNone/>
              <a:defRPr/>
            </a:lvl5pPr>
            <a:lvl6pPr lvl="5" rtl="0" algn="ctr">
              <a:lnSpc>
                <a:spcPct val="90000"/>
              </a:lnSpc>
              <a:spcBef>
                <a:spcPts val="400"/>
              </a:spcBef>
              <a:spcAft>
                <a:spcPts val="0"/>
              </a:spcAft>
              <a:buClr>
                <a:schemeClr val="dk1"/>
              </a:buClr>
              <a:buSzPts val="1400"/>
              <a:buNone/>
              <a:defRPr/>
            </a:lvl6pPr>
            <a:lvl7pPr lvl="6" rtl="0" algn="ctr">
              <a:lnSpc>
                <a:spcPct val="90000"/>
              </a:lnSpc>
              <a:spcBef>
                <a:spcPts val="400"/>
              </a:spcBef>
              <a:spcAft>
                <a:spcPts val="0"/>
              </a:spcAft>
              <a:buClr>
                <a:schemeClr val="dk1"/>
              </a:buClr>
              <a:buSzPts val="1400"/>
              <a:buNone/>
              <a:defRPr/>
            </a:lvl7pPr>
            <a:lvl8pPr lvl="7" rtl="0" algn="ctr">
              <a:lnSpc>
                <a:spcPct val="90000"/>
              </a:lnSpc>
              <a:spcBef>
                <a:spcPts val="400"/>
              </a:spcBef>
              <a:spcAft>
                <a:spcPts val="0"/>
              </a:spcAft>
              <a:buClr>
                <a:schemeClr val="dk1"/>
              </a:buClr>
              <a:buSzPts val="1400"/>
              <a:buNone/>
              <a:defRPr/>
            </a:lvl8pPr>
            <a:lvl9pPr lvl="8" rtl="0" algn="ctr">
              <a:lnSpc>
                <a:spcPct val="90000"/>
              </a:lnSpc>
              <a:spcBef>
                <a:spcPts val="400"/>
              </a:spcBef>
              <a:spcAft>
                <a:spcPts val="0"/>
              </a:spcAft>
              <a:buClr>
                <a:schemeClr val="dk1"/>
              </a:buClr>
              <a:buSzPts val="1400"/>
              <a:buNone/>
              <a:defRPr/>
            </a:lvl9pPr>
          </a:lstStyle>
          <a:p/>
        </p:txBody>
      </p:sp>
      <p:sp>
        <p:nvSpPr>
          <p:cNvPr id="101" name="Google Shape;101;p12"/>
          <p:cNvSpPr txBox="1"/>
          <p:nvPr/>
        </p:nvSpPr>
        <p:spPr>
          <a:xfrm>
            <a:off x="0" y="4942819"/>
            <a:ext cx="3014700" cy="192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i="0" lang="en" sz="800" u="none" cap="none" strike="noStrike">
                <a:solidFill>
                  <a:schemeClr val="lt1"/>
                </a:solidFill>
                <a:latin typeface="Nunito"/>
                <a:ea typeface="Nunito"/>
                <a:cs typeface="Nunito"/>
                <a:sym typeface="Nunito"/>
              </a:rPr>
              <a:t>© 2019 KOKO Networks Limited – Proprietary &amp; Confidential </a:t>
            </a:r>
            <a:endParaRPr b="1" i="0" sz="8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9">
  <p:cSld name="Section break 9">
    <p:spTree>
      <p:nvGrpSpPr>
        <p:cNvPr id="102" name="Shape 102"/>
        <p:cNvGrpSpPr/>
        <p:nvPr/>
      </p:nvGrpSpPr>
      <p:grpSpPr>
        <a:xfrm>
          <a:off x="0" y="0"/>
          <a:ext cx="0" cy="0"/>
          <a:chOff x="0" y="0"/>
          <a:chExt cx="0" cy="0"/>
        </a:xfrm>
      </p:grpSpPr>
      <p:pic>
        <p:nvPicPr>
          <p:cNvPr id="103" name="Google Shape;103;p13"/>
          <p:cNvPicPr preferRelativeResize="0"/>
          <p:nvPr/>
        </p:nvPicPr>
        <p:blipFill rotWithShape="1">
          <a:blip r:embed="rId2">
            <a:alphaModFix/>
          </a:blip>
          <a:srcRect b="0" l="0" r="0" t="0"/>
          <a:stretch/>
        </p:blipFill>
        <p:spPr>
          <a:xfrm>
            <a:off x="0" y="0"/>
            <a:ext cx="9148396" cy="5143500"/>
          </a:xfrm>
          <a:prstGeom prst="rect">
            <a:avLst/>
          </a:prstGeom>
          <a:noFill/>
          <a:ln>
            <a:noFill/>
          </a:ln>
        </p:spPr>
      </p:pic>
      <p:pic>
        <p:nvPicPr>
          <p:cNvPr descr="Image" id="104" name="Google Shape;104;p13"/>
          <p:cNvPicPr preferRelativeResize="0"/>
          <p:nvPr/>
        </p:nvPicPr>
        <p:blipFill rotWithShape="1">
          <a:blip r:embed="rId3">
            <a:alphaModFix/>
          </a:blip>
          <a:srcRect b="0" l="0" r="0" t="0"/>
          <a:stretch/>
        </p:blipFill>
        <p:spPr>
          <a:xfrm>
            <a:off x="255534" y="200684"/>
            <a:ext cx="535540" cy="694466"/>
          </a:xfrm>
          <a:prstGeom prst="rect">
            <a:avLst/>
          </a:prstGeom>
          <a:noFill/>
          <a:ln>
            <a:noFill/>
          </a:ln>
        </p:spPr>
      </p:pic>
      <p:cxnSp>
        <p:nvCxnSpPr>
          <p:cNvPr id="105" name="Google Shape;105;p13"/>
          <p:cNvCxnSpPr/>
          <p:nvPr/>
        </p:nvCxnSpPr>
        <p:spPr>
          <a:xfrm>
            <a:off x="4780813" y="2730763"/>
            <a:ext cx="4096500" cy="0"/>
          </a:xfrm>
          <a:prstGeom prst="straightConnector1">
            <a:avLst/>
          </a:prstGeom>
          <a:noFill/>
          <a:ln cap="flat" cmpd="sng" w="12700">
            <a:solidFill>
              <a:srgbClr val="000000"/>
            </a:solidFill>
            <a:prstDash val="solid"/>
            <a:miter lim="400000"/>
            <a:headEnd len="sm" w="sm" type="none"/>
            <a:tailEnd len="sm" w="sm" type="none"/>
          </a:ln>
        </p:spPr>
      </p:cxnSp>
      <p:cxnSp>
        <p:nvCxnSpPr>
          <p:cNvPr id="106" name="Google Shape;106;p13"/>
          <p:cNvCxnSpPr/>
          <p:nvPr/>
        </p:nvCxnSpPr>
        <p:spPr>
          <a:xfrm>
            <a:off x="3810737" y="2730763"/>
            <a:ext cx="970200" cy="0"/>
          </a:xfrm>
          <a:prstGeom prst="straightConnector1">
            <a:avLst/>
          </a:prstGeom>
          <a:noFill/>
          <a:ln cap="flat" cmpd="sng" w="12700">
            <a:solidFill>
              <a:srgbClr val="FFFFFF"/>
            </a:solidFill>
            <a:prstDash val="solid"/>
            <a:miter lim="400000"/>
            <a:headEnd len="sm" w="sm" type="none"/>
            <a:tailEnd len="sm" w="sm" type="none"/>
          </a:ln>
        </p:spPr>
      </p:cxnSp>
      <p:sp>
        <p:nvSpPr>
          <p:cNvPr id="107" name="Google Shape;107;p13"/>
          <p:cNvSpPr txBox="1"/>
          <p:nvPr>
            <p:ph type="title"/>
          </p:nvPr>
        </p:nvSpPr>
        <p:spPr>
          <a:xfrm>
            <a:off x="5055394" y="2253815"/>
            <a:ext cx="3822000" cy="5595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SzPts val="1800"/>
              <a:buFont typeface="Nunito"/>
              <a:buNone/>
              <a:defRPr b="1" sz="1800">
                <a:latin typeface="Nunito"/>
                <a:ea typeface="Nunito"/>
                <a:cs typeface="Nunito"/>
                <a:sym typeface="Nunito"/>
              </a:defRPr>
            </a:lvl1pPr>
            <a:lvl2pPr lvl="1" rtl="0" algn="l">
              <a:lnSpc>
                <a:spcPct val="90000"/>
              </a:lnSpc>
              <a:spcBef>
                <a:spcPts val="0"/>
              </a:spcBef>
              <a:spcAft>
                <a:spcPts val="0"/>
              </a:spcAft>
              <a:buSzPts val="1800"/>
              <a:buFont typeface="Nunito"/>
              <a:buNone/>
              <a:defRPr b="1" sz="1800">
                <a:latin typeface="Nunito"/>
                <a:ea typeface="Nunito"/>
                <a:cs typeface="Nunito"/>
                <a:sym typeface="Nunito"/>
              </a:defRPr>
            </a:lvl2pPr>
            <a:lvl3pPr lvl="2" rtl="0" algn="l">
              <a:lnSpc>
                <a:spcPct val="90000"/>
              </a:lnSpc>
              <a:spcBef>
                <a:spcPts val="0"/>
              </a:spcBef>
              <a:spcAft>
                <a:spcPts val="0"/>
              </a:spcAft>
              <a:buSzPts val="1800"/>
              <a:buFont typeface="Nunito"/>
              <a:buNone/>
              <a:defRPr b="1" sz="1800">
                <a:latin typeface="Nunito"/>
                <a:ea typeface="Nunito"/>
                <a:cs typeface="Nunito"/>
                <a:sym typeface="Nunito"/>
              </a:defRPr>
            </a:lvl3pPr>
            <a:lvl4pPr lvl="3" rtl="0" algn="l">
              <a:lnSpc>
                <a:spcPct val="90000"/>
              </a:lnSpc>
              <a:spcBef>
                <a:spcPts val="0"/>
              </a:spcBef>
              <a:spcAft>
                <a:spcPts val="0"/>
              </a:spcAft>
              <a:buSzPts val="1800"/>
              <a:buFont typeface="Nunito"/>
              <a:buNone/>
              <a:defRPr b="1" sz="1800">
                <a:latin typeface="Nunito"/>
                <a:ea typeface="Nunito"/>
                <a:cs typeface="Nunito"/>
                <a:sym typeface="Nunito"/>
              </a:defRPr>
            </a:lvl4pPr>
            <a:lvl5pPr lvl="4" rtl="0" algn="l">
              <a:lnSpc>
                <a:spcPct val="90000"/>
              </a:lnSpc>
              <a:spcBef>
                <a:spcPts val="0"/>
              </a:spcBef>
              <a:spcAft>
                <a:spcPts val="0"/>
              </a:spcAft>
              <a:buSzPts val="1800"/>
              <a:buFont typeface="Nunito"/>
              <a:buNone/>
              <a:defRPr b="1" sz="1800">
                <a:latin typeface="Nunito"/>
                <a:ea typeface="Nunito"/>
                <a:cs typeface="Nunito"/>
                <a:sym typeface="Nunito"/>
              </a:defRPr>
            </a:lvl5pPr>
            <a:lvl6pPr lvl="5" rtl="0" algn="l">
              <a:lnSpc>
                <a:spcPct val="90000"/>
              </a:lnSpc>
              <a:spcBef>
                <a:spcPts val="0"/>
              </a:spcBef>
              <a:spcAft>
                <a:spcPts val="0"/>
              </a:spcAft>
              <a:buSzPts val="1800"/>
              <a:buFont typeface="Nunito"/>
              <a:buNone/>
              <a:defRPr b="1" sz="1800">
                <a:latin typeface="Nunito"/>
                <a:ea typeface="Nunito"/>
                <a:cs typeface="Nunito"/>
                <a:sym typeface="Nunito"/>
              </a:defRPr>
            </a:lvl6pPr>
            <a:lvl7pPr lvl="6" rtl="0" algn="l">
              <a:lnSpc>
                <a:spcPct val="90000"/>
              </a:lnSpc>
              <a:spcBef>
                <a:spcPts val="0"/>
              </a:spcBef>
              <a:spcAft>
                <a:spcPts val="0"/>
              </a:spcAft>
              <a:buSzPts val="1800"/>
              <a:buFont typeface="Nunito"/>
              <a:buNone/>
              <a:defRPr b="1" sz="1800">
                <a:latin typeface="Nunito"/>
                <a:ea typeface="Nunito"/>
                <a:cs typeface="Nunito"/>
                <a:sym typeface="Nunito"/>
              </a:defRPr>
            </a:lvl7pPr>
            <a:lvl8pPr lvl="7" rtl="0" algn="l">
              <a:lnSpc>
                <a:spcPct val="90000"/>
              </a:lnSpc>
              <a:spcBef>
                <a:spcPts val="0"/>
              </a:spcBef>
              <a:spcAft>
                <a:spcPts val="0"/>
              </a:spcAft>
              <a:buSzPts val="1800"/>
              <a:buFont typeface="Nunito"/>
              <a:buNone/>
              <a:defRPr b="1" sz="1800">
                <a:latin typeface="Nunito"/>
                <a:ea typeface="Nunito"/>
                <a:cs typeface="Nunito"/>
                <a:sym typeface="Nunito"/>
              </a:defRPr>
            </a:lvl8pPr>
            <a:lvl9pPr lvl="8" rtl="0" algn="l">
              <a:lnSpc>
                <a:spcPct val="90000"/>
              </a:lnSpc>
              <a:spcBef>
                <a:spcPts val="0"/>
              </a:spcBef>
              <a:spcAft>
                <a:spcPts val="0"/>
              </a:spcAft>
              <a:buSzPts val="1800"/>
              <a:buFont typeface="Nunito"/>
              <a:buNone/>
              <a:defRPr b="1" sz="1800">
                <a:latin typeface="Nunito"/>
                <a:ea typeface="Nunito"/>
                <a:cs typeface="Nunito"/>
                <a:sym typeface="Nunito"/>
              </a:defRPr>
            </a:lvl9pPr>
          </a:lstStyle>
          <a:p/>
        </p:txBody>
      </p:sp>
      <p:sp>
        <p:nvSpPr>
          <p:cNvPr id="108" name="Google Shape;108;p13"/>
          <p:cNvSpPr txBox="1"/>
          <p:nvPr>
            <p:ph idx="1" type="subTitle"/>
          </p:nvPr>
        </p:nvSpPr>
        <p:spPr>
          <a:xfrm>
            <a:off x="5055393" y="2859727"/>
            <a:ext cx="3822000" cy="559500"/>
          </a:xfrm>
          <a:prstGeom prst="rect">
            <a:avLst/>
          </a:prstGeom>
          <a:noFill/>
          <a:ln>
            <a:noFill/>
          </a:ln>
        </p:spPr>
        <p:txBody>
          <a:bodyPr anchorCtr="0" anchor="t" bIns="34275" lIns="68575" spcFirstLastPara="1" rIns="68575" wrap="square" tIns="34275">
            <a:noAutofit/>
          </a:bodyPr>
          <a:lstStyle>
            <a:lvl1pPr lvl="0" rtl="0" algn="l">
              <a:lnSpc>
                <a:spcPct val="90000"/>
              </a:lnSpc>
              <a:spcBef>
                <a:spcPts val="800"/>
              </a:spcBef>
              <a:spcAft>
                <a:spcPts val="0"/>
              </a:spcAft>
              <a:buClr>
                <a:schemeClr val="dk1"/>
              </a:buClr>
              <a:buSzPts val="1400"/>
              <a:buNone/>
              <a:defRPr b="0" sz="1400">
                <a:solidFill>
                  <a:schemeClr val="dk1"/>
                </a:solidFill>
                <a:latin typeface="Nunito"/>
                <a:ea typeface="Nunito"/>
                <a:cs typeface="Nunito"/>
                <a:sym typeface="Nunito"/>
              </a:defRPr>
            </a:lvl1pPr>
            <a:lvl2pPr lvl="1" rtl="0" algn="ctr">
              <a:lnSpc>
                <a:spcPct val="90000"/>
              </a:lnSpc>
              <a:spcBef>
                <a:spcPts val="400"/>
              </a:spcBef>
              <a:spcAft>
                <a:spcPts val="0"/>
              </a:spcAft>
              <a:buClr>
                <a:schemeClr val="dk1"/>
              </a:buClr>
              <a:buSzPts val="1400"/>
              <a:buNone/>
              <a:defRPr sz="14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400"/>
              <a:buNone/>
              <a:defRPr/>
            </a:lvl4pPr>
            <a:lvl5pPr lvl="4" rtl="0" algn="ctr">
              <a:lnSpc>
                <a:spcPct val="90000"/>
              </a:lnSpc>
              <a:spcBef>
                <a:spcPts val="400"/>
              </a:spcBef>
              <a:spcAft>
                <a:spcPts val="0"/>
              </a:spcAft>
              <a:buClr>
                <a:schemeClr val="dk1"/>
              </a:buClr>
              <a:buSzPts val="1400"/>
              <a:buNone/>
              <a:defRPr/>
            </a:lvl5pPr>
            <a:lvl6pPr lvl="5" rtl="0" algn="ctr">
              <a:lnSpc>
                <a:spcPct val="90000"/>
              </a:lnSpc>
              <a:spcBef>
                <a:spcPts val="400"/>
              </a:spcBef>
              <a:spcAft>
                <a:spcPts val="0"/>
              </a:spcAft>
              <a:buClr>
                <a:schemeClr val="dk1"/>
              </a:buClr>
              <a:buSzPts val="1400"/>
              <a:buNone/>
              <a:defRPr/>
            </a:lvl6pPr>
            <a:lvl7pPr lvl="6" rtl="0" algn="ctr">
              <a:lnSpc>
                <a:spcPct val="90000"/>
              </a:lnSpc>
              <a:spcBef>
                <a:spcPts val="400"/>
              </a:spcBef>
              <a:spcAft>
                <a:spcPts val="0"/>
              </a:spcAft>
              <a:buClr>
                <a:schemeClr val="dk1"/>
              </a:buClr>
              <a:buSzPts val="1400"/>
              <a:buNone/>
              <a:defRPr/>
            </a:lvl7pPr>
            <a:lvl8pPr lvl="7" rtl="0" algn="ctr">
              <a:lnSpc>
                <a:spcPct val="90000"/>
              </a:lnSpc>
              <a:spcBef>
                <a:spcPts val="400"/>
              </a:spcBef>
              <a:spcAft>
                <a:spcPts val="0"/>
              </a:spcAft>
              <a:buClr>
                <a:schemeClr val="dk1"/>
              </a:buClr>
              <a:buSzPts val="1400"/>
              <a:buNone/>
              <a:defRPr/>
            </a:lvl8pPr>
            <a:lvl9pPr lvl="8" rtl="0" algn="ctr">
              <a:lnSpc>
                <a:spcPct val="90000"/>
              </a:lnSpc>
              <a:spcBef>
                <a:spcPts val="400"/>
              </a:spcBef>
              <a:spcAft>
                <a:spcPts val="0"/>
              </a:spcAft>
              <a:buClr>
                <a:schemeClr val="dk1"/>
              </a:buClr>
              <a:buSzPts val="1400"/>
              <a:buNone/>
              <a:defRPr/>
            </a:lvl9pPr>
          </a:lstStyle>
          <a:p/>
        </p:txBody>
      </p:sp>
      <p:sp>
        <p:nvSpPr>
          <p:cNvPr id="109" name="Google Shape;109;p13"/>
          <p:cNvSpPr txBox="1"/>
          <p:nvPr/>
        </p:nvSpPr>
        <p:spPr>
          <a:xfrm>
            <a:off x="0" y="4942819"/>
            <a:ext cx="3014700" cy="192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i="0" lang="en" sz="800" u="none" cap="none" strike="noStrike">
                <a:solidFill>
                  <a:schemeClr val="lt1"/>
                </a:solidFill>
                <a:latin typeface="Nunito"/>
                <a:ea typeface="Nunito"/>
                <a:cs typeface="Nunito"/>
                <a:sym typeface="Nunito"/>
              </a:rPr>
              <a:t>© 2019 KOKO Networks Limited – Proprietary &amp; Confidential </a:t>
            </a:r>
            <a:endParaRPr b="1" i="0" sz="8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 page (with disclaimer) 1">
  <p:cSld name="Back page (with disclaimer)_1">
    <p:spTree>
      <p:nvGrpSpPr>
        <p:cNvPr id="110" name="Shape 110"/>
        <p:cNvGrpSpPr/>
        <p:nvPr/>
      </p:nvGrpSpPr>
      <p:grpSpPr>
        <a:xfrm>
          <a:off x="0" y="0"/>
          <a:ext cx="0" cy="0"/>
          <a:chOff x="0" y="0"/>
          <a:chExt cx="0" cy="0"/>
        </a:xfrm>
      </p:grpSpPr>
      <p:pic>
        <p:nvPicPr>
          <p:cNvPr id="111" name="Google Shape;111;p14"/>
          <p:cNvPicPr preferRelativeResize="0"/>
          <p:nvPr/>
        </p:nvPicPr>
        <p:blipFill rotWithShape="1">
          <a:blip r:embed="rId2">
            <a:alphaModFix/>
          </a:blip>
          <a:srcRect b="0" l="0" r="0" t="0"/>
          <a:stretch/>
        </p:blipFill>
        <p:spPr>
          <a:xfrm>
            <a:off x="1191" y="1191"/>
            <a:ext cx="1190" cy="1190"/>
          </a:xfrm>
          <a:prstGeom prst="rect">
            <a:avLst/>
          </a:prstGeom>
          <a:noFill/>
          <a:ln>
            <a:noFill/>
          </a:ln>
        </p:spPr>
      </p:pic>
      <p:pic>
        <p:nvPicPr>
          <p:cNvPr descr="Image" id="112" name="Google Shape;112;p14"/>
          <p:cNvPicPr preferRelativeResize="0"/>
          <p:nvPr/>
        </p:nvPicPr>
        <p:blipFill rotWithShape="1">
          <a:blip r:embed="rId3">
            <a:alphaModFix/>
          </a:blip>
          <a:srcRect b="26814" l="0" r="0" t="26809"/>
          <a:stretch/>
        </p:blipFill>
        <p:spPr>
          <a:xfrm>
            <a:off x="0" y="0"/>
            <a:ext cx="9144002" cy="5143499"/>
          </a:xfrm>
          <a:prstGeom prst="rect">
            <a:avLst/>
          </a:prstGeom>
          <a:noFill/>
          <a:ln>
            <a:noFill/>
          </a:ln>
        </p:spPr>
      </p:pic>
      <p:pic>
        <p:nvPicPr>
          <p:cNvPr descr="Image" id="113" name="Google Shape;113;p14"/>
          <p:cNvPicPr preferRelativeResize="0"/>
          <p:nvPr/>
        </p:nvPicPr>
        <p:blipFill rotWithShape="1">
          <a:blip r:embed="rId4">
            <a:alphaModFix/>
          </a:blip>
          <a:srcRect b="0" l="0" r="0" t="0"/>
          <a:stretch/>
        </p:blipFill>
        <p:spPr>
          <a:xfrm>
            <a:off x="-10594" y="-9526"/>
            <a:ext cx="6059576" cy="5153026"/>
          </a:xfrm>
          <a:prstGeom prst="rect">
            <a:avLst/>
          </a:prstGeom>
          <a:noFill/>
          <a:ln>
            <a:noFill/>
          </a:ln>
        </p:spPr>
      </p:pic>
      <p:cxnSp>
        <p:nvCxnSpPr>
          <p:cNvPr id="114" name="Google Shape;114;p14"/>
          <p:cNvCxnSpPr/>
          <p:nvPr/>
        </p:nvCxnSpPr>
        <p:spPr>
          <a:xfrm>
            <a:off x="5158112" y="2309813"/>
            <a:ext cx="3668400" cy="0"/>
          </a:xfrm>
          <a:prstGeom prst="straightConnector1">
            <a:avLst/>
          </a:prstGeom>
          <a:noFill/>
          <a:ln cap="flat" cmpd="sng" w="12700">
            <a:solidFill>
              <a:srgbClr val="000000"/>
            </a:solidFill>
            <a:prstDash val="solid"/>
            <a:miter lim="400000"/>
            <a:headEnd len="sm" w="sm" type="none"/>
            <a:tailEnd len="sm" w="sm" type="none"/>
          </a:ln>
        </p:spPr>
      </p:cxnSp>
      <p:pic>
        <p:nvPicPr>
          <p:cNvPr descr="Image" id="115" name="Google Shape;115;p14"/>
          <p:cNvPicPr preferRelativeResize="0"/>
          <p:nvPr/>
        </p:nvPicPr>
        <p:blipFill rotWithShape="1">
          <a:blip r:embed="rId5">
            <a:alphaModFix/>
          </a:blip>
          <a:srcRect b="0" l="0" r="0" t="0"/>
          <a:stretch/>
        </p:blipFill>
        <p:spPr>
          <a:xfrm>
            <a:off x="5158112" y="2078403"/>
            <a:ext cx="162002" cy="153993"/>
          </a:xfrm>
          <a:prstGeom prst="rect">
            <a:avLst/>
          </a:prstGeom>
          <a:noFill/>
          <a:ln>
            <a:noFill/>
          </a:ln>
        </p:spPr>
      </p:pic>
      <p:pic>
        <p:nvPicPr>
          <p:cNvPr descr="Image" id="116" name="Google Shape;116;p14"/>
          <p:cNvPicPr preferRelativeResize="0"/>
          <p:nvPr/>
        </p:nvPicPr>
        <p:blipFill rotWithShape="1">
          <a:blip r:embed="rId6">
            <a:alphaModFix/>
          </a:blip>
          <a:srcRect b="0" l="0" r="0" t="0"/>
          <a:stretch/>
        </p:blipFill>
        <p:spPr>
          <a:xfrm>
            <a:off x="7116468" y="2067660"/>
            <a:ext cx="116332" cy="175479"/>
          </a:xfrm>
          <a:prstGeom prst="rect">
            <a:avLst/>
          </a:prstGeom>
          <a:noFill/>
          <a:ln>
            <a:noFill/>
          </a:ln>
        </p:spPr>
      </p:pic>
      <p:sp>
        <p:nvSpPr>
          <p:cNvPr id="117" name="Google Shape;117;p14"/>
          <p:cNvSpPr txBox="1"/>
          <p:nvPr/>
        </p:nvSpPr>
        <p:spPr>
          <a:xfrm>
            <a:off x="5158111" y="2433637"/>
            <a:ext cx="3668400" cy="1292400"/>
          </a:xfrm>
          <a:prstGeom prst="rect">
            <a:avLst/>
          </a:prstGeom>
          <a:noFill/>
          <a:ln>
            <a:noFill/>
          </a:ln>
        </p:spPr>
        <p:txBody>
          <a:bodyPr anchorCtr="0" anchor="t" bIns="0" lIns="0" spcFirstLastPara="1" rIns="0" wrap="square" tIns="0">
            <a:noAutofit/>
          </a:bodyPr>
          <a:lstStyle/>
          <a:p>
            <a:pPr indent="0" lvl="0" marL="0" marR="0" rtl="0" algn="just">
              <a:lnSpc>
                <a:spcPct val="100000"/>
              </a:lnSpc>
              <a:spcBef>
                <a:spcPts val="0"/>
              </a:spcBef>
              <a:spcAft>
                <a:spcPts val="0"/>
              </a:spcAft>
              <a:buClr>
                <a:srgbClr val="3F3F3F"/>
              </a:buClr>
              <a:buSzPts val="900"/>
              <a:buFont typeface="Arial"/>
              <a:buNone/>
            </a:pPr>
            <a:r>
              <a:rPr b="0" i="0" lang="en" sz="900" u="none" cap="none" strike="noStrike">
                <a:solidFill>
                  <a:srgbClr val="3F3F3F"/>
                </a:solidFill>
                <a:latin typeface="Nunito SemiBold"/>
                <a:ea typeface="Nunito SemiBold"/>
                <a:cs typeface="Nunito SemiBold"/>
                <a:sym typeface="Nunito SemiBold"/>
              </a:rPr>
              <a:t>The contents of this presentation are strictly private and confidential and subject to contract.  They are also subject to amendment or withdrawal and must not be referred to or distributed without the prior consent of KOKO Networks.</a:t>
            </a:r>
            <a:endParaRPr sz="1100"/>
          </a:p>
          <a:p>
            <a:pPr indent="0" lvl="0" marL="0" marR="0" rtl="0" algn="just">
              <a:lnSpc>
                <a:spcPct val="100000"/>
              </a:lnSpc>
              <a:spcBef>
                <a:spcPts val="0"/>
              </a:spcBef>
              <a:spcAft>
                <a:spcPts val="0"/>
              </a:spcAft>
              <a:buClr>
                <a:schemeClr val="dk1"/>
              </a:buClr>
              <a:buSzPts val="900"/>
              <a:buFont typeface="Arial"/>
              <a:buNone/>
            </a:pPr>
            <a:r>
              <a:t/>
            </a:r>
            <a:endParaRPr b="0" i="0" sz="900" u="none" cap="none" strike="noStrike">
              <a:solidFill>
                <a:srgbClr val="3F3F3F"/>
              </a:solidFill>
              <a:latin typeface="Nunito SemiBold"/>
              <a:ea typeface="Nunito SemiBold"/>
              <a:cs typeface="Nunito SemiBold"/>
              <a:sym typeface="Nunito SemiBold"/>
            </a:endParaRPr>
          </a:p>
          <a:p>
            <a:pPr indent="0" lvl="0" marL="0" marR="0" rtl="0" algn="just">
              <a:lnSpc>
                <a:spcPct val="100000"/>
              </a:lnSpc>
              <a:spcBef>
                <a:spcPts val="0"/>
              </a:spcBef>
              <a:spcAft>
                <a:spcPts val="0"/>
              </a:spcAft>
              <a:buClr>
                <a:srgbClr val="3F3F3F"/>
              </a:buClr>
              <a:buSzPts val="900"/>
              <a:buFont typeface="Arial"/>
              <a:buNone/>
            </a:pPr>
            <a:r>
              <a:rPr b="0" i="0" lang="en" sz="900" u="none" cap="none" strike="noStrike">
                <a:solidFill>
                  <a:srgbClr val="3F3F3F"/>
                </a:solidFill>
                <a:latin typeface="Nunito SemiBold"/>
                <a:ea typeface="Nunito SemiBold"/>
                <a:cs typeface="Nunito SemiBold"/>
                <a:sym typeface="Nunito SemiBold"/>
              </a:rPr>
              <a:t>KOKO Networks does not owe or accept any liability, duty or responsibility to any viewer of this presentation and shall not be liable for any loss, damage or expense of any nature which is caused by any use which the viewer may choose to make of its contents.</a:t>
            </a:r>
            <a:endParaRPr sz="1100"/>
          </a:p>
        </p:txBody>
      </p:sp>
      <p:sp>
        <p:nvSpPr>
          <p:cNvPr id="118" name="Google Shape;118;p14"/>
          <p:cNvSpPr txBox="1"/>
          <p:nvPr>
            <p:ph idx="1" type="subTitle"/>
          </p:nvPr>
        </p:nvSpPr>
        <p:spPr>
          <a:xfrm>
            <a:off x="5158111" y="1586241"/>
            <a:ext cx="3668400" cy="328200"/>
          </a:xfrm>
          <a:prstGeom prst="rect">
            <a:avLst/>
          </a:prstGeom>
          <a:noFill/>
          <a:ln>
            <a:noFill/>
          </a:ln>
        </p:spPr>
        <p:txBody>
          <a:bodyPr anchorCtr="0" anchor="t" bIns="34275" lIns="68575" spcFirstLastPara="1" rIns="68575" wrap="square" tIns="34275">
            <a:noAutofit/>
          </a:bodyPr>
          <a:lstStyle>
            <a:lvl1pPr lvl="0" rtl="0" algn="l">
              <a:lnSpc>
                <a:spcPct val="90000"/>
              </a:lnSpc>
              <a:spcBef>
                <a:spcPts val="800"/>
              </a:spcBef>
              <a:spcAft>
                <a:spcPts val="0"/>
              </a:spcAft>
              <a:buClr>
                <a:schemeClr val="dk1"/>
              </a:buClr>
              <a:buSzPts val="1400"/>
              <a:buNone/>
              <a:defRPr sz="1400">
                <a:solidFill>
                  <a:schemeClr val="dk1"/>
                </a:solidFill>
              </a:defRPr>
            </a:lvl1pPr>
            <a:lvl2pPr lvl="1" rtl="0" algn="ctr">
              <a:lnSpc>
                <a:spcPct val="90000"/>
              </a:lnSpc>
              <a:spcBef>
                <a:spcPts val="400"/>
              </a:spcBef>
              <a:spcAft>
                <a:spcPts val="0"/>
              </a:spcAft>
              <a:buClr>
                <a:schemeClr val="dk1"/>
              </a:buClr>
              <a:buSzPts val="1500"/>
              <a:buNone/>
              <a:defRPr sz="15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200"/>
              <a:buNone/>
              <a:defRPr sz="1200"/>
            </a:lvl4pPr>
            <a:lvl5pPr lvl="4" rtl="0" algn="ctr">
              <a:lnSpc>
                <a:spcPct val="90000"/>
              </a:lnSpc>
              <a:spcBef>
                <a:spcPts val="400"/>
              </a:spcBef>
              <a:spcAft>
                <a:spcPts val="0"/>
              </a:spcAft>
              <a:buClr>
                <a:schemeClr val="dk1"/>
              </a:buClr>
              <a:buSzPts val="1200"/>
              <a:buNone/>
              <a:defRPr sz="1200"/>
            </a:lvl5pPr>
            <a:lvl6pPr lvl="5" rtl="0" algn="ctr">
              <a:lnSpc>
                <a:spcPct val="90000"/>
              </a:lnSpc>
              <a:spcBef>
                <a:spcPts val="400"/>
              </a:spcBef>
              <a:spcAft>
                <a:spcPts val="0"/>
              </a:spcAft>
              <a:buClr>
                <a:schemeClr val="dk1"/>
              </a:buClr>
              <a:buSzPts val="1200"/>
              <a:buNone/>
              <a:defRPr sz="1200"/>
            </a:lvl6pPr>
            <a:lvl7pPr lvl="6" rtl="0" algn="ctr">
              <a:lnSpc>
                <a:spcPct val="90000"/>
              </a:lnSpc>
              <a:spcBef>
                <a:spcPts val="400"/>
              </a:spcBef>
              <a:spcAft>
                <a:spcPts val="0"/>
              </a:spcAft>
              <a:buClr>
                <a:schemeClr val="dk1"/>
              </a:buClr>
              <a:buSzPts val="1200"/>
              <a:buNone/>
              <a:defRPr sz="1200"/>
            </a:lvl7pPr>
            <a:lvl8pPr lvl="7" rtl="0" algn="ctr">
              <a:lnSpc>
                <a:spcPct val="90000"/>
              </a:lnSpc>
              <a:spcBef>
                <a:spcPts val="400"/>
              </a:spcBef>
              <a:spcAft>
                <a:spcPts val="0"/>
              </a:spcAft>
              <a:buClr>
                <a:schemeClr val="dk1"/>
              </a:buClr>
              <a:buSzPts val="1200"/>
              <a:buNone/>
              <a:defRPr sz="1200"/>
            </a:lvl8pPr>
            <a:lvl9pPr lvl="8" rtl="0" algn="ctr">
              <a:lnSpc>
                <a:spcPct val="90000"/>
              </a:lnSpc>
              <a:spcBef>
                <a:spcPts val="400"/>
              </a:spcBef>
              <a:spcAft>
                <a:spcPts val="0"/>
              </a:spcAft>
              <a:buClr>
                <a:schemeClr val="dk1"/>
              </a:buClr>
              <a:buSzPts val="1200"/>
              <a:buNone/>
              <a:defRPr sz="1200"/>
            </a:lvl9pPr>
          </a:lstStyle>
          <a:p/>
        </p:txBody>
      </p:sp>
      <p:sp>
        <p:nvSpPr>
          <p:cNvPr id="119" name="Google Shape;119;p14"/>
          <p:cNvSpPr txBox="1"/>
          <p:nvPr/>
        </p:nvSpPr>
        <p:spPr>
          <a:xfrm>
            <a:off x="6132375" y="4944038"/>
            <a:ext cx="3011700" cy="192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 sz="800">
                <a:solidFill>
                  <a:schemeClr val="dk1"/>
                </a:solidFill>
                <a:latin typeface="Nunito"/>
                <a:ea typeface="Nunito"/>
                <a:cs typeface="Nunito"/>
                <a:sym typeface="Nunito"/>
              </a:rPr>
              <a:t>© 2019 KOKO Networks Limited – Proprietary &amp; Confidential </a:t>
            </a:r>
            <a:endParaRPr b="1" sz="1100"/>
          </a:p>
        </p:txBody>
      </p:sp>
      <p:sp>
        <p:nvSpPr>
          <p:cNvPr id="120" name="Google Shape;120;p14"/>
          <p:cNvSpPr txBox="1"/>
          <p:nvPr/>
        </p:nvSpPr>
        <p:spPr>
          <a:xfrm>
            <a:off x="5158111" y="793163"/>
            <a:ext cx="3668400" cy="726300"/>
          </a:xfrm>
          <a:prstGeom prst="rect">
            <a:avLst/>
          </a:prstGeom>
          <a:noFill/>
          <a:ln>
            <a:noFill/>
          </a:ln>
        </p:spPr>
        <p:txBody>
          <a:bodyPr anchorCtr="0" anchor="ctr" bIns="34275" lIns="68575" spcFirstLastPara="1" rIns="68575" wrap="square" tIns="34275">
            <a:noAutofit/>
          </a:bodyPr>
          <a:lstStyle/>
          <a:p>
            <a:pPr indent="0" lvl="0" marL="0" marR="0" rtl="0" algn="l">
              <a:lnSpc>
                <a:spcPct val="90000"/>
              </a:lnSpc>
              <a:spcBef>
                <a:spcPts val="0"/>
              </a:spcBef>
              <a:spcAft>
                <a:spcPts val="0"/>
              </a:spcAft>
              <a:buNone/>
            </a:pPr>
            <a:r>
              <a:rPr b="0" lang="en" sz="2400">
                <a:solidFill>
                  <a:schemeClr val="dk1"/>
                </a:solidFill>
                <a:latin typeface="Nunito SemiBold"/>
                <a:ea typeface="Nunito SemiBold"/>
                <a:cs typeface="Nunito SemiBold"/>
                <a:sym typeface="Nunito SemiBold"/>
              </a:rPr>
              <a:t>For more information, contact:</a:t>
            </a:r>
            <a:endParaRPr b="0" sz="2400">
              <a:solidFill>
                <a:schemeClr val="dk1"/>
              </a:solidFill>
              <a:latin typeface="Nunito SemiBold"/>
              <a:ea typeface="Nunito SemiBold"/>
              <a:cs typeface="Nunito SemiBold"/>
              <a:sym typeface="Nunito SemiBold"/>
            </a:endParaRPr>
          </a:p>
        </p:txBody>
      </p:sp>
      <p:sp>
        <p:nvSpPr>
          <p:cNvPr id="121" name="Google Shape;121;p14"/>
          <p:cNvSpPr txBox="1"/>
          <p:nvPr/>
        </p:nvSpPr>
        <p:spPr>
          <a:xfrm>
            <a:off x="7285584" y="2062494"/>
            <a:ext cx="1495500" cy="175500"/>
          </a:xfrm>
          <a:prstGeom prst="rect">
            <a:avLst/>
          </a:prstGeom>
          <a:noFill/>
          <a:ln>
            <a:noFill/>
          </a:ln>
        </p:spPr>
        <p:txBody>
          <a:bodyPr anchorCtr="0" anchor="ctr" bIns="0" lIns="0" spcFirstLastPara="1" rIns="0" wrap="square" tIns="0">
            <a:noAutofit/>
          </a:bodyPr>
          <a:lstStyle/>
          <a:p>
            <a:pPr indent="0" lvl="0" marL="0" marR="0" rtl="0" algn="just">
              <a:lnSpc>
                <a:spcPct val="100000"/>
              </a:lnSpc>
              <a:spcBef>
                <a:spcPts val="0"/>
              </a:spcBef>
              <a:spcAft>
                <a:spcPts val="0"/>
              </a:spcAft>
              <a:buClr>
                <a:schemeClr val="dk1"/>
              </a:buClr>
              <a:buSzPts val="900"/>
              <a:buFont typeface="Arial"/>
              <a:buNone/>
            </a:pPr>
            <a:r>
              <a:rPr b="0" i="0" lang="en" sz="900" u="none" cap="none" strike="noStrike">
                <a:solidFill>
                  <a:schemeClr val="dk1"/>
                </a:solidFill>
                <a:latin typeface="Nunito SemiBold"/>
                <a:ea typeface="Nunito SemiBold"/>
                <a:cs typeface="Nunito SemiBold"/>
                <a:sym typeface="Nunito SemiBold"/>
              </a:rPr>
              <a:t>www.kokonetworks.com</a:t>
            </a:r>
            <a:endParaRPr sz="1100"/>
          </a:p>
        </p:txBody>
      </p:sp>
      <p:sp>
        <p:nvSpPr>
          <p:cNvPr id="122" name="Google Shape;122;p14"/>
          <p:cNvSpPr txBox="1"/>
          <p:nvPr/>
        </p:nvSpPr>
        <p:spPr>
          <a:xfrm>
            <a:off x="5336068" y="2062494"/>
            <a:ext cx="1764300" cy="175500"/>
          </a:xfrm>
          <a:prstGeom prst="rect">
            <a:avLst/>
          </a:prstGeom>
          <a:noFill/>
          <a:ln>
            <a:noFill/>
          </a:ln>
        </p:spPr>
        <p:txBody>
          <a:bodyPr anchorCtr="0" anchor="ctr" bIns="34275" lIns="68575" spcFirstLastPara="1" rIns="68575" wrap="square" tIns="34275">
            <a:noAutofit/>
          </a:bodyPr>
          <a:lstStyle/>
          <a:p>
            <a:pPr indent="0" lvl="0" marL="0" marR="0" rtl="0" algn="l">
              <a:lnSpc>
                <a:spcPct val="90000"/>
              </a:lnSpc>
              <a:spcBef>
                <a:spcPts val="0"/>
              </a:spcBef>
              <a:spcAft>
                <a:spcPts val="0"/>
              </a:spcAft>
              <a:buNone/>
            </a:pPr>
            <a:r>
              <a:rPr lang="en" sz="900">
                <a:solidFill>
                  <a:schemeClr val="dk1"/>
                </a:solidFill>
                <a:latin typeface="Nunito SemiBold"/>
                <a:ea typeface="Nunito SemiBold"/>
                <a:cs typeface="Nunito SemiBold"/>
                <a:sym typeface="Nunito SemiBold"/>
              </a:rPr>
              <a:t>enquiries</a:t>
            </a:r>
            <a:r>
              <a:rPr b="0" lang="en" sz="900">
                <a:solidFill>
                  <a:schemeClr val="dk1"/>
                </a:solidFill>
                <a:latin typeface="Nunito SemiBold"/>
                <a:ea typeface="Nunito SemiBold"/>
                <a:cs typeface="Nunito SemiBold"/>
                <a:sym typeface="Nunito SemiBold"/>
              </a:rPr>
              <a:t>@kokonetworks.com</a:t>
            </a:r>
            <a:endParaRPr b="0" sz="900">
              <a:solidFill>
                <a:schemeClr val="dk1"/>
              </a:solidFill>
              <a:latin typeface="Nunito SemiBold"/>
              <a:ea typeface="Nunito SemiBold"/>
              <a:cs typeface="Nunito SemiBold"/>
              <a:sym typeface="Nunito SemiBo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ack page (with disclaimer) 1">
  <p:cSld name="1_Back page (with disclaimer)_1">
    <p:spTree>
      <p:nvGrpSpPr>
        <p:cNvPr id="123" name="Shape 123"/>
        <p:cNvGrpSpPr/>
        <p:nvPr/>
      </p:nvGrpSpPr>
      <p:grpSpPr>
        <a:xfrm>
          <a:off x="0" y="0"/>
          <a:ext cx="0" cy="0"/>
          <a:chOff x="0" y="0"/>
          <a:chExt cx="0" cy="0"/>
        </a:xfrm>
      </p:grpSpPr>
      <p:pic>
        <p:nvPicPr>
          <p:cNvPr descr="Image" id="124" name="Google Shape;124;p15"/>
          <p:cNvPicPr preferRelativeResize="0"/>
          <p:nvPr/>
        </p:nvPicPr>
        <p:blipFill rotWithShape="1">
          <a:blip r:embed="rId2">
            <a:alphaModFix/>
          </a:blip>
          <a:srcRect b="26814" l="0" r="0" t="26809"/>
          <a:stretch/>
        </p:blipFill>
        <p:spPr>
          <a:xfrm>
            <a:off x="0" y="0"/>
            <a:ext cx="9144002" cy="5143499"/>
          </a:xfrm>
          <a:prstGeom prst="rect">
            <a:avLst/>
          </a:prstGeom>
          <a:noFill/>
          <a:ln>
            <a:noFill/>
          </a:ln>
        </p:spPr>
      </p:pic>
      <p:pic>
        <p:nvPicPr>
          <p:cNvPr descr="Image" id="125" name="Google Shape;125;p15"/>
          <p:cNvPicPr preferRelativeResize="0"/>
          <p:nvPr/>
        </p:nvPicPr>
        <p:blipFill rotWithShape="1">
          <a:blip r:embed="rId3">
            <a:alphaModFix/>
          </a:blip>
          <a:srcRect b="0" l="0" r="0" t="0"/>
          <a:stretch/>
        </p:blipFill>
        <p:spPr>
          <a:xfrm>
            <a:off x="-10594" y="-9526"/>
            <a:ext cx="6059576" cy="5153026"/>
          </a:xfrm>
          <a:prstGeom prst="rect">
            <a:avLst/>
          </a:prstGeom>
          <a:noFill/>
          <a:ln>
            <a:noFill/>
          </a:ln>
        </p:spPr>
      </p:pic>
      <p:cxnSp>
        <p:nvCxnSpPr>
          <p:cNvPr id="126" name="Google Shape;126;p15"/>
          <p:cNvCxnSpPr/>
          <p:nvPr/>
        </p:nvCxnSpPr>
        <p:spPr>
          <a:xfrm>
            <a:off x="5158112" y="2309813"/>
            <a:ext cx="3668400" cy="0"/>
          </a:xfrm>
          <a:prstGeom prst="straightConnector1">
            <a:avLst/>
          </a:prstGeom>
          <a:noFill/>
          <a:ln cap="flat" cmpd="sng" w="12700">
            <a:solidFill>
              <a:srgbClr val="000000"/>
            </a:solidFill>
            <a:prstDash val="solid"/>
            <a:miter lim="400000"/>
            <a:headEnd len="sm" w="sm" type="none"/>
            <a:tailEnd len="sm" w="sm" type="none"/>
          </a:ln>
        </p:spPr>
      </p:cxnSp>
      <p:pic>
        <p:nvPicPr>
          <p:cNvPr descr="Image" id="127" name="Google Shape;127;p15"/>
          <p:cNvPicPr preferRelativeResize="0"/>
          <p:nvPr/>
        </p:nvPicPr>
        <p:blipFill rotWithShape="1">
          <a:blip r:embed="rId4">
            <a:alphaModFix/>
          </a:blip>
          <a:srcRect b="0" l="0" r="0" t="0"/>
          <a:stretch/>
        </p:blipFill>
        <p:spPr>
          <a:xfrm>
            <a:off x="5158112" y="2078403"/>
            <a:ext cx="162002" cy="153993"/>
          </a:xfrm>
          <a:prstGeom prst="rect">
            <a:avLst/>
          </a:prstGeom>
          <a:noFill/>
          <a:ln>
            <a:noFill/>
          </a:ln>
        </p:spPr>
      </p:pic>
      <p:pic>
        <p:nvPicPr>
          <p:cNvPr descr="Image" id="128" name="Google Shape;128;p15"/>
          <p:cNvPicPr preferRelativeResize="0"/>
          <p:nvPr/>
        </p:nvPicPr>
        <p:blipFill rotWithShape="1">
          <a:blip r:embed="rId5">
            <a:alphaModFix/>
          </a:blip>
          <a:srcRect b="0" l="0" r="0" t="0"/>
          <a:stretch/>
        </p:blipFill>
        <p:spPr>
          <a:xfrm>
            <a:off x="7116468" y="2067660"/>
            <a:ext cx="116332" cy="175479"/>
          </a:xfrm>
          <a:prstGeom prst="rect">
            <a:avLst/>
          </a:prstGeom>
          <a:noFill/>
          <a:ln>
            <a:noFill/>
          </a:ln>
        </p:spPr>
      </p:pic>
      <p:sp>
        <p:nvSpPr>
          <p:cNvPr id="129" name="Google Shape;129;p15"/>
          <p:cNvSpPr txBox="1"/>
          <p:nvPr/>
        </p:nvSpPr>
        <p:spPr>
          <a:xfrm>
            <a:off x="7285584" y="2062494"/>
            <a:ext cx="1495500" cy="175500"/>
          </a:xfrm>
          <a:prstGeom prst="rect">
            <a:avLst/>
          </a:prstGeom>
          <a:noFill/>
          <a:ln>
            <a:noFill/>
          </a:ln>
        </p:spPr>
        <p:txBody>
          <a:bodyPr anchorCtr="0" anchor="ctr" bIns="0" lIns="0" spcFirstLastPara="1" rIns="0" wrap="square" tIns="0">
            <a:noAutofit/>
          </a:bodyPr>
          <a:lstStyle/>
          <a:p>
            <a:pPr indent="0" lvl="0" marL="0" marR="0" rtl="0" algn="just">
              <a:lnSpc>
                <a:spcPct val="100000"/>
              </a:lnSpc>
              <a:spcBef>
                <a:spcPts val="0"/>
              </a:spcBef>
              <a:spcAft>
                <a:spcPts val="0"/>
              </a:spcAft>
              <a:buClr>
                <a:schemeClr val="dk1"/>
              </a:buClr>
              <a:buSzPts val="900"/>
              <a:buFont typeface="Arial"/>
              <a:buNone/>
            </a:pPr>
            <a:r>
              <a:rPr b="0" i="0" lang="en" sz="900" u="none" cap="none" strike="noStrike">
                <a:solidFill>
                  <a:schemeClr val="dk1"/>
                </a:solidFill>
                <a:latin typeface="Nunito SemiBold"/>
                <a:ea typeface="Nunito SemiBold"/>
                <a:cs typeface="Nunito SemiBold"/>
                <a:sym typeface="Nunito SemiBold"/>
              </a:rPr>
              <a:t>www.kokonetworks.com</a:t>
            </a:r>
            <a:endParaRPr sz="1100"/>
          </a:p>
        </p:txBody>
      </p:sp>
      <p:sp>
        <p:nvSpPr>
          <p:cNvPr id="130" name="Google Shape;130;p15"/>
          <p:cNvSpPr txBox="1"/>
          <p:nvPr/>
        </p:nvSpPr>
        <p:spPr>
          <a:xfrm>
            <a:off x="5336068" y="2062494"/>
            <a:ext cx="1764300" cy="175500"/>
          </a:xfrm>
          <a:prstGeom prst="rect">
            <a:avLst/>
          </a:prstGeom>
          <a:noFill/>
          <a:ln>
            <a:noFill/>
          </a:ln>
        </p:spPr>
        <p:txBody>
          <a:bodyPr anchorCtr="0" anchor="ctr" bIns="34275" lIns="68575" spcFirstLastPara="1" rIns="68575" wrap="square" tIns="34275">
            <a:noAutofit/>
          </a:bodyPr>
          <a:lstStyle/>
          <a:p>
            <a:pPr indent="0" lvl="0" marL="0" marR="0" rtl="0" algn="l">
              <a:lnSpc>
                <a:spcPct val="90000"/>
              </a:lnSpc>
              <a:spcBef>
                <a:spcPts val="0"/>
              </a:spcBef>
              <a:spcAft>
                <a:spcPts val="0"/>
              </a:spcAft>
              <a:buNone/>
            </a:pPr>
            <a:r>
              <a:rPr lang="en" sz="900">
                <a:solidFill>
                  <a:schemeClr val="dk1"/>
                </a:solidFill>
                <a:latin typeface="Nunito SemiBold"/>
                <a:ea typeface="Nunito SemiBold"/>
                <a:cs typeface="Nunito SemiBold"/>
                <a:sym typeface="Nunito SemiBold"/>
              </a:rPr>
              <a:t>enquiries</a:t>
            </a:r>
            <a:r>
              <a:rPr b="0" lang="en" sz="900">
                <a:solidFill>
                  <a:schemeClr val="dk1"/>
                </a:solidFill>
                <a:latin typeface="Nunito SemiBold"/>
                <a:ea typeface="Nunito SemiBold"/>
                <a:cs typeface="Nunito SemiBold"/>
                <a:sym typeface="Nunito SemiBold"/>
              </a:rPr>
              <a:t>@kokonetworks.com</a:t>
            </a:r>
            <a:endParaRPr b="0" sz="900">
              <a:solidFill>
                <a:schemeClr val="dk1"/>
              </a:solidFill>
              <a:latin typeface="Nunito SemiBold"/>
              <a:ea typeface="Nunito SemiBold"/>
              <a:cs typeface="Nunito SemiBold"/>
              <a:sym typeface="Nunito SemiBold"/>
            </a:endParaRPr>
          </a:p>
        </p:txBody>
      </p:sp>
      <p:sp>
        <p:nvSpPr>
          <p:cNvPr id="131" name="Google Shape;131;p15"/>
          <p:cNvSpPr txBox="1"/>
          <p:nvPr>
            <p:ph idx="1" type="subTitle"/>
          </p:nvPr>
        </p:nvSpPr>
        <p:spPr>
          <a:xfrm>
            <a:off x="5142323" y="2476091"/>
            <a:ext cx="3668400" cy="3576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800"/>
              </a:spcBef>
              <a:spcAft>
                <a:spcPts val="0"/>
              </a:spcAft>
              <a:buClr>
                <a:schemeClr val="dk1"/>
              </a:buClr>
              <a:buSzPts val="1800"/>
              <a:buNone/>
              <a:defRPr sz="1800">
                <a:solidFill>
                  <a:schemeClr val="dk1"/>
                </a:solidFill>
                <a:latin typeface="Nunito SemiBold"/>
                <a:ea typeface="Nunito SemiBold"/>
                <a:cs typeface="Nunito SemiBold"/>
                <a:sym typeface="Nunito SemiBold"/>
              </a:defRPr>
            </a:lvl1pPr>
            <a:lvl2pPr lvl="1" rtl="0" algn="ctr">
              <a:lnSpc>
                <a:spcPct val="90000"/>
              </a:lnSpc>
              <a:spcBef>
                <a:spcPts val="400"/>
              </a:spcBef>
              <a:spcAft>
                <a:spcPts val="0"/>
              </a:spcAft>
              <a:buClr>
                <a:schemeClr val="dk1"/>
              </a:buClr>
              <a:buSzPts val="1500"/>
              <a:buNone/>
              <a:defRPr sz="15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200"/>
              <a:buNone/>
              <a:defRPr sz="1200"/>
            </a:lvl4pPr>
            <a:lvl5pPr lvl="4" rtl="0" algn="ctr">
              <a:lnSpc>
                <a:spcPct val="90000"/>
              </a:lnSpc>
              <a:spcBef>
                <a:spcPts val="400"/>
              </a:spcBef>
              <a:spcAft>
                <a:spcPts val="0"/>
              </a:spcAft>
              <a:buClr>
                <a:schemeClr val="dk1"/>
              </a:buClr>
              <a:buSzPts val="1200"/>
              <a:buNone/>
              <a:defRPr sz="1200"/>
            </a:lvl5pPr>
            <a:lvl6pPr lvl="5" rtl="0" algn="ctr">
              <a:lnSpc>
                <a:spcPct val="90000"/>
              </a:lnSpc>
              <a:spcBef>
                <a:spcPts val="400"/>
              </a:spcBef>
              <a:spcAft>
                <a:spcPts val="0"/>
              </a:spcAft>
              <a:buClr>
                <a:schemeClr val="dk1"/>
              </a:buClr>
              <a:buSzPts val="1200"/>
              <a:buNone/>
              <a:defRPr sz="1200"/>
            </a:lvl6pPr>
            <a:lvl7pPr lvl="6" rtl="0" algn="ctr">
              <a:lnSpc>
                <a:spcPct val="90000"/>
              </a:lnSpc>
              <a:spcBef>
                <a:spcPts val="400"/>
              </a:spcBef>
              <a:spcAft>
                <a:spcPts val="0"/>
              </a:spcAft>
              <a:buClr>
                <a:schemeClr val="dk1"/>
              </a:buClr>
              <a:buSzPts val="1200"/>
              <a:buNone/>
              <a:defRPr sz="1200"/>
            </a:lvl7pPr>
            <a:lvl8pPr lvl="7" rtl="0" algn="ctr">
              <a:lnSpc>
                <a:spcPct val="90000"/>
              </a:lnSpc>
              <a:spcBef>
                <a:spcPts val="400"/>
              </a:spcBef>
              <a:spcAft>
                <a:spcPts val="0"/>
              </a:spcAft>
              <a:buClr>
                <a:schemeClr val="dk1"/>
              </a:buClr>
              <a:buSzPts val="1200"/>
              <a:buNone/>
              <a:defRPr sz="1200"/>
            </a:lvl8pPr>
            <a:lvl9pPr lvl="8" rtl="0" algn="ctr">
              <a:lnSpc>
                <a:spcPct val="90000"/>
              </a:lnSpc>
              <a:spcBef>
                <a:spcPts val="400"/>
              </a:spcBef>
              <a:spcAft>
                <a:spcPts val="0"/>
              </a:spcAft>
              <a:buClr>
                <a:schemeClr val="dk1"/>
              </a:buClr>
              <a:buSzPts val="1200"/>
              <a:buNone/>
              <a:defRPr sz="1200"/>
            </a:lvl9pPr>
          </a:lstStyle>
          <a:p/>
        </p:txBody>
      </p:sp>
      <p:sp>
        <p:nvSpPr>
          <p:cNvPr id="132" name="Google Shape;132;p15"/>
          <p:cNvSpPr txBox="1"/>
          <p:nvPr/>
        </p:nvSpPr>
        <p:spPr>
          <a:xfrm>
            <a:off x="5158111" y="1097963"/>
            <a:ext cx="3668400" cy="726300"/>
          </a:xfrm>
          <a:prstGeom prst="rect">
            <a:avLst/>
          </a:prstGeom>
          <a:noFill/>
          <a:ln>
            <a:noFill/>
          </a:ln>
        </p:spPr>
        <p:txBody>
          <a:bodyPr anchorCtr="0" anchor="ctr" bIns="34275" lIns="68575" spcFirstLastPara="1" rIns="68575" wrap="square" tIns="34275">
            <a:noAutofit/>
          </a:bodyPr>
          <a:lstStyle/>
          <a:p>
            <a:pPr indent="0" lvl="0" marL="0" marR="0" rtl="0" algn="l">
              <a:lnSpc>
                <a:spcPct val="90000"/>
              </a:lnSpc>
              <a:spcBef>
                <a:spcPts val="0"/>
              </a:spcBef>
              <a:spcAft>
                <a:spcPts val="0"/>
              </a:spcAft>
              <a:buNone/>
            </a:pPr>
            <a:r>
              <a:rPr b="0" lang="en" sz="2400">
                <a:solidFill>
                  <a:schemeClr val="dk1"/>
                </a:solidFill>
                <a:latin typeface="Nunito SemiBold"/>
                <a:ea typeface="Nunito SemiBold"/>
                <a:cs typeface="Nunito SemiBold"/>
                <a:sym typeface="Nunito SemiBold"/>
              </a:rPr>
              <a:t>For more information, contact:</a:t>
            </a:r>
            <a:endParaRPr b="0" sz="2400">
              <a:solidFill>
                <a:schemeClr val="dk1"/>
              </a:solidFill>
              <a:latin typeface="Nunito SemiBold"/>
              <a:ea typeface="Nunito SemiBold"/>
              <a:cs typeface="Nunito SemiBold"/>
              <a:sym typeface="Nunito SemiBold"/>
            </a:endParaRPr>
          </a:p>
        </p:txBody>
      </p:sp>
      <p:sp>
        <p:nvSpPr>
          <p:cNvPr id="133" name="Google Shape;133;p15"/>
          <p:cNvSpPr txBox="1"/>
          <p:nvPr/>
        </p:nvSpPr>
        <p:spPr>
          <a:xfrm>
            <a:off x="6132375" y="4944038"/>
            <a:ext cx="3011700" cy="192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 sz="800">
                <a:solidFill>
                  <a:schemeClr val="dk1"/>
                </a:solidFill>
                <a:latin typeface="Nunito"/>
                <a:ea typeface="Nunito"/>
                <a:cs typeface="Nunito"/>
                <a:sym typeface="Nunito"/>
              </a:rPr>
              <a:t>© 2019 KOKO Networks Limited – Proprietary &amp; Confidential </a:t>
            </a:r>
            <a:endParaRPr b="1" sz="110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ack page (with disclaimer) 1 1">
  <p:cSld name="1_Back page (with disclaimer)_1_1">
    <p:spTree>
      <p:nvGrpSpPr>
        <p:cNvPr id="134" name="Shape 134"/>
        <p:cNvGrpSpPr/>
        <p:nvPr/>
      </p:nvGrpSpPr>
      <p:grpSpPr>
        <a:xfrm>
          <a:off x="0" y="0"/>
          <a:ext cx="0" cy="0"/>
          <a:chOff x="0" y="0"/>
          <a:chExt cx="0" cy="0"/>
        </a:xfrm>
      </p:grpSpPr>
      <p:pic>
        <p:nvPicPr>
          <p:cNvPr descr="Image" id="135" name="Google Shape;135;p16"/>
          <p:cNvPicPr preferRelativeResize="0"/>
          <p:nvPr/>
        </p:nvPicPr>
        <p:blipFill rotWithShape="1">
          <a:blip r:embed="rId2">
            <a:alphaModFix/>
          </a:blip>
          <a:srcRect b="26814" l="0" r="0" t="26809"/>
          <a:stretch/>
        </p:blipFill>
        <p:spPr>
          <a:xfrm>
            <a:off x="0" y="0"/>
            <a:ext cx="9144002" cy="5143499"/>
          </a:xfrm>
          <a:prstGeom prst="rect">
            <a:avLst/>
          </a:prstGeom>
          <a:noFill/>
          <a:ln>
            <a:noFill/>
          </a:ln>
        </p:spPr>
      </p:pic>
      <p:pic>
        <p:nvPicPr>
          <p:cNvPr descr="Image" id="136" name="Google Shape;136;p16"/>
          <p:cNvPicPr preferRelativeResize="0"/>
          <p:nvPr/>
        </p:nvPicPr>
        <p:blipFill rotWithShape="1">
          <a:blip r:embed="rId3">
            <a:alphaModFix/>
          </a:blip>
          <a:srcRect b="0" l="0" r="0" t="0"/>
          <a:stretch/>
        </p:blipFill>
        <p:spPr>
          <a:xfrm>
            <a:off x="-10594" y="-9526"/>
            <a:ext cx="6059576" cy="5153026"/>
          </a:xfrm>
          <a:prstGeom prst="rect">
            <a:avLst/>
          </a:prstGeom>
          <a:noFill/>
          <a:ln>
            <a:noFill/>
          </a:ln>
        </p:spPr>
      </p:pic>
      <p:sp>
        <p:nvSpPr>
          <p:cNvPr id="137" name="Google Shape;137;p16"/>
          <p:cNvSpPr txBox="1"/>
          <p:nvPr>
            <p:ph idx="1" type="subTitle"/>
          </p:nvPr>
        </p:nvSpPr>
        <p:spPr>
          <a:xfrm>
            <a:off x="5142323" y="1864916"/>
            <a:ext cx="3668400" cy="3576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800"/>
              </a:spcBef>
              <a:spcAft>
                <a:spcPts val="0"/>
              </a:spcAft>
              <a:buClr>
                <a:schemeClr val="dk1"/>
              </a:buClr>
              <a:buSzPts val="1800"/>
              <a:buNone/>
              <a:defRPr sz="1800">
                <a:solidFill>
                  <a:schemeClr val="dk1"/>
                </a:solidFill>
                <a:latin typeface="Nunito SemiBold"/>
                <a:ea typeface="Nunito SemiBold"/>
                <a:cs typeface="Nunito SemiBold"/>
                <a:sym typeface="Nunito SemiBold"/>
              </a:defRPr>
            </a:lvl1pPr>
            <a:lvl2pPr lvl="1" rtl="0" algn="ctr">
              <a:lnSpc>
                <a:spcPct val="90000"/>
              </a:lnSpc>
              <a:spcBef>
                <a:spcPts val="400"/>
              </a:spcBef>
              <a:spcAft>
                <a:spcPts val="0"/>
              </a:spcAft>
              <a:buClr>
                <a:schemeClr val="dk1"/>
              </a:buClr>
              <a:buSzPts val="1500"/>
              <a:buNone/>
              <a:defRPr sz="15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200"/>
              <a:buNone/>
              <a:defRPr sz="1200"/>
            </a:lvl4pPr>
            <a:lvl5pPr lvl="4" rtl="0" algn="ctr">
              <a:lnSpc>
                <a:spcPct val="90000"/>
              </a:lnSpc>
              <a:spcBef>
                <a:spcPts val="400"/>
              </a:spcBef>
              <a:spcAft>
                <a:spcPts val="0"/>
              </a:spcAft>
              <a:buClr>
                <a:schemeClr val="dk1"/>
              </a:buClr>
              <a:buSzPts val="1200"/>
              <a:buNone/>
              <a:defRPr sz="1200"/>
            </a:lvl5pPr>
            <a:lvl6pPr lvl="5" rtl="0" algn="ctr">
              <a:lnSpc>
                <a:spcPct val="90000"/>
              </a:lnSpc>
              <a:spcBef>
                <a:spcPts val="400"/>
              </a:spcBef>
              <a:spcAft>
                <a:spcPts val="0"/>
              </a:spcAft>
              <a:buClr>
                <a:schemeClr val="dk1"/>
              </a:buClr>
              <a:buSzPts val="1200"/>
              <a:buNone/>
              <a:defRPr sz="1200"/>
            </a:lvl6pPr>
            <a:lvl7pPr lvl="6" rtl="0" algn="ctr">
              <a:lnSpc>
                <a:spcPct val="90000"/>
              </a:lnSpc>
              <a:spcBef>
                <a:spcPts val="400"/>
              </a:spcBef>
              <a:spcAft>
                <a:spcPts val="0"/>
              </a:spcAft>
              <a:buClr>
                <a:schemeClr val="dk1"/>
              </a:buClr>
              <a:buSzPts val="1200"/>
              <a:buNone/>
              <a:defRPr sz="1200"/>
            </a:lvl7pPr>
            <a:lvl8pPr lvl="7" rtl="0" algn="ctr">
              <a:lnSpc>
                <a:spcPct val="90000"/>
              </a:lnSpc>
              <a:spcBef>
                <a:spcPts val="400"/>
              </a:spcBef>
              <a:spcAft>
                <a:spcPts val="0"/>
              </a:spcAft>
              <a:buClr>
                <a:schemeClr val="dk1"/>
              </a:buClr>
              <a:buSzPts val="1200"/>
              <a:buNone/>
              <a:defRPr sz="1200"/>
            </a:lvl8pPr>
            <a:lvl9pPr lvl="8" rtl="0" algn="ctr">
              <a:lnSpc>
                <a:spcPct val="90000"/>
              </a:lnSpc>
              <a:spcBef>
                <a:spcPts val="400"/>
              </a:spcBef>
              <a:spcAft>
                <a:spcPts val="0"/>
              </a:spcAft>
              <a:buClr>
                <a:schemeClr val="dk1"/>
              </a:buClr>
              <a:buSzPts val="1200"/>
              <a:buNone/>
              <a:defRPr sz="1200"/>
            </a:lvl9pPr>
          </a:lstStyle>
          <a:p/>
        </p:txBody>
      </p:sp>
      <p:sp>
        <p:nvSpPr>
          <p:cNvPr id="138" name="Google Shape;138;p16"/>
          <p:cNvSpPr txBox="1"/>
          <p:nvPr/>
        </p:nvSpPr>
        <p:spPr>
          <a:xfrm>
            <a:off x="5158111" y="1097963"/>
            <a:ext cx="3668400" cy="726300"/>
          </a:xfrm>
          <a:prstGeom prst="rect">
            <a:avLst/>
          </a:prstGeom>
          <a:noFill/>
          <a:ln>
            <a:noFill/>
          </a:ln>
        </p:spPr>
        <p:txBody>
          <a:bodyPr anchorCtr="0" anchor="ctr" bIns="34275" lIns="68575" spcFirstLastPara="1" rIns="68575" wrap="square" tIns="34275">
            <a:noAutofit/>
          </a:bodyPr>
          <a:lstStyle/>
          <a:p>
            <a:pPr indent="0" lvl="0" marL="0" marR="0" rtl="0" algn="l">
              <a:lnSpc>
                <a:spcPct val="90000"/>
              </a:lnSpc>
              <a:spcBef>
                <a:spcPts val="0"/>
              </a:spcBef>
              <a:spcAft>
                <a:spcPts val="0"/>
              </a:spcAft>
              <a:buNone/>
            </a:pPr>
            <a:r>
              <a:rPr b="0" lang="en" sz="2400">
                <a:solidFill>
                  <a:schemeClr val="dk1"/>
                </a:solidFill>
                <a:latin typeface="Nunito SemiBold"/>
                <a:ea typeface="Nunito SemiBold"/>
                <a:cs typeface="Nunito SemiBold"/>
                <a:sym typeface="Nunito SemiBold"/>
              </a:rPr>
              <a:t>For more information, contact:</a:t>
            </a:r>
            <a:endParaRPr b="0" sz="2400">
              <a:solidFill>
                <a:schemeClr val="dk1"/>
              </a:solidFill>
              <a:latin typeface="Nunito SemiBold"/>
              <a:ea typeface="Nunito SemiBold"/>
              <a:cs typeface="Nunito SemiBold"/>
              <a:sym typeface="Nunito SemiBold"/>
            </a:endParaRPr>
          </a:p>
        </p:txBody>
      </p:sp>
      <p:sp>
        <p:nvSpPr>
          <p:cNvPr id="139" name="Google Shape;139;p16"/>
          <p:cNvSpPr txBox="1"/>
          <p:nvPr/>
        </p:nvSpPr>
        <p:spPr>
          <a:xfrm>
            <a:off x="6132375" y="4944038"/>
            <a:ext cx="3011700" cy="192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 sz="800">
                <a:solidFill>
                  <a:schemeClr val="dk1"/>
                </a:solidFill>
                <a:latin typeface="Nunito"/>
                <a:ea typeface="Nunito"/>
                <a:cs typeface="Nunito"/>
                <a:sym typeface="Nunito"/>
              </a:rPr>
              <a:t>© 2019 KOKO Networks Limited – Proprietary &amp; Confidential </a:t>
            </a:r>
            <a:endParaRPr b="1" sz="110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able of Contents">
  <p:cSld name="2_Table of Contents">
    <p:spTree>
      <p:nvGrpSpPr>
        <p:cNvPr id="140" name="Shape 140"/>
        <p:cNvGrpSpPr/>
        <p:nvPr/>
      </p:nvGrpSpPr>
      <p:grpSpPr>
        <a:xfrm>
          <a:off x="0" y="0"/>
          <a:ext cx="0" cy="0"/>
          <a:chOff x="0" y="0"/>
          <a:chExt cx="0" cy="0"/>
        </a:xfrm>
      </p:grpSpPr>
      <p:pic>
        <p:nvPicPr>
          <p:cNvPr id="141" name="Google Shape;141;p17"/>
          <p:cNvPicPr preferRelativeResize="0"/>
          <p:nvPr/>
        </p:nvPicPr>
        <p:blipFill rotWithShape="1">
          <a:blip r:embed="rId2">
            <a:alphaModFix/>
          </a:blip>
          <a:srcRect b="0" l="0" r="0" t="0"/>
          <a:stretch/>
        </p:blipFill>
        <p:spPr>
          <a:xfrm>
            <a:off x="1" y="0"/>
            <a:ext cx="9148464" cy="5143500"/>
          </a:xfrm>
          <a:prstGeom prst="rect">
            <a:avLst/>
          </a:prstGeom>
          <a:noFill/>
          <a:ln>
            <a:noFill/>
          </a:ln>
        </p:spPr>
      </p:pic>
      <p:pic>
        <p:nvPicPr>
          <p:cNvPr descr="Image" id="142" name="Google Shape;142;p17"/>
          <p:cNvPicPr preferRelativeResize="0"/>
          <p:nvPr/>
        </p:nvPicPr>
        <p:blipFill rotWithShape="1">
          <a:blip r:embed="rId3">
            <a:alphaModFix/>
          </a:blip>
          <a:srcRect b="0" l="0" r="0" t="0"/>
          <a:stretch/>
        </p:blipFill>
        <p:spPr>
          <a:xfrm>
            <a:off x="352424" y="211981"/>
            <a:ext cx="1425937" cy="1849097"/>
          </a:xfrm>
          <a:prstGeom prst="rect">
            <a:avLst/>
          </a:prstGeom>
          <a:noFill/>
          <a:ln>
            <a:noFill/>
          </a:ln>
        </p:spPr>
      </p:pic>
      <p:cxnSp>
        <p:nvCxnSpPr>
          <p:cNvPr id="143" name="Google Shape;143;p17"/>
          <p:cNvCxnSpPr/>
          <p:nvPr/>
        </p:nvCxnSpPr>
        <p:spPr>
          <a:xfrm>
            <a:off x="5133239" y="2061078"/>
            <a:ext cx="3658200" cy="0"/>
          </a:xfrm>
          <a:prstGeom prst="straightConnector1">
            <a:avLst/>
          </a:prstGeom>
          <a:noFill/>
          <a:ln cap="flat" cmpd="sng" w="12700">
            <a:solidFill>
              <a:srgbClr val="000000"/>
            </a:solidFill>
            <a:prstDash val="solid"/>
            <a:miter lim="400000"/>
            <a:headEnd len="sm" w="sm" type="none"/>
            <a:tailEnd len="sm" w="sm" type="none"/>
          </a:ln>
        </p:spPr>
      </p:cxnSp>
      <p:cxnSp>
        <p:nvCxnSpPr>
          <p:cNvPr id="144" name="Google Shape;144;p17"/>
          <p:cNvCxnSpPr/>
          <p:nvPr/>
        </p:nvCxnSpPr>
        <p:spPr>
          <a:xfrm>
            <a:off x="4163162" y="2061078"/>
            <a:ext cx="970200" cy="0"/>
          </a:xfrm>
          <a:prstGeom prst="straightConnector1">
            <a:avLst/>
          </a:prstGeom>
          <a:noFill/>
          <a:ln cap="flat" cmpd="sng" w="12700">
            <a:solidFill>
              <a:srgbClr val="FFFFFF"/>
            </a:solidFill>
            <a:prstDash val="solid"/>
            <a:miter lim="400000"/>
            <a:headEnd len="sm" w="sm" type="none"/>
            <a:tailEnd len="sm" w="sm" type="none"/>
          </a:ln>
        </p:spPr>
      </p:cxnSp>
      <p:sp>
        <p:nvSpPr>
          <p:cNvPr id="145" name="Google Shape;145;p17"/>
          <p:cNvSpPr txBox="1"/>
          <p:nvPr>
            <p:ph idx="1" type="subTitle"/>
          </p:nvPr>
        </p:nvSpPr>
        <p:spPr>
          <a:xfrm>
            <a:off x="5464969" y="2302130"/>
            <a:ext cx="3326700" cy="2600400"/>
          </a:xfrm>
          <a:prstGeom prst="rect">
            <a:avLst/>
          </a:prstGeom>
          <a:noFill/>
          <a:ln>
            <a:noFill/>
          </a:ln>
        </p:spPr>
        <p:txBody>
          <a:bodyPr anchorCtr="0" anchor="t" bIns="34275" lIns="68575" spcFirstLastPara="1" rIns="68575" wrap="square" tIns="34275">
            <a:noAutofit/>
          </a:bodyPr>
          <a:lstStyle>
            <a:lvl1pPr lvl="0" algn="l">
              <a:lnSpc>
                <a:spcPct val="90000"/>
              </a:lnSpc>
              <a:spcBef>
                <a:spcPts val="800"/>
              </a:spcBef>
              <a:spcAft>
                <a:spcPts val="0"/>
              </a:spcAft>
              <a:buClr>
                <a:schemeClr val="dk1"/>
              </a:buClr>
              <a:buSzPts val="1800"/>
              <a:buFont typeface="Arial"/>
              <a:buChar char="•"/>
              <a:defRPr b="0" sz="1800">
                <a:solidFill>
                  <a:schemeClr val="dk1"/>
                </a:solidFill>
                <a:latin typeface="Nunito"/>
                <a:ea typeface="Nunito"/>
                <a:cs typeface="Nunito"/>
                <a:sym typeface="Nunito"/>
              </a:defRPr>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sp>
        <p:nvSpPr>
          <p:cNvPr id="146" name="Google Shape;146;p17"/>
          <p:cNvSpPr txBox="1"/>
          <p:nvPr/>
        </p:nvSpPr>
        <p:spPr>
          <a:xfrm>
            <a:off x="-1" y="4942816"/>
            <a:ext cx="2762700" cy="192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0" lang="en" sz="800">
                <a:solidFill>
                  <a:schemeClr val="lt1"/>
                </a:solidFill>
                <a:latin typeface="Nunito"/>
                <a:ea typeface="Nunito"/>
                <a:cs typeface="Nunito"/>
                <a:sym typeface="Nunito"/>
              </a:rPr>
              <a:t>© 2019 KOKO Networks Limited – Proprietary &amp; Confidential </a:t>
            </a:r>
            <a:endParaRPr sz="1100"/>
          </a:p>
        </p:txBody>
      </p:sp>
      <p:sp>
        <p:nvSpPr>
          <p:cNvPr id="147" name="Google Shape;147;p17"/>
          <p:cNvSpPr txBox="1"/>
          <p:nvPr/>
        </p:nvSpPr>
        <p:spPr>
          <a:xfrm>
            <a:off x="5245894" y="1591258"/>
            <a:ext cx="3326700" cy="5151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0" lang="en" sz="2700">
                <a:solidFill>
                  <a:schemeClr val="dk1"/>
                </a:solidFill>
                <a:latin typeface="Nunito SemiBold"/>
                <a:ea typeface="Nunito SemiBold"/>
                <a:cs typeface="Nunito SemiBold"/>
                <a:sym typeface="Nunito SemiBold"/>
              </a:rPr>
              <a:t>Table of Contents</a:t>
            </a:r>
            <a:endParaRPr sz="110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p:cSld name="Blank slide">
    <p:spTree>
      <p:nvGrpSpPr>
        <p:cNvPr id="148" name="Shape 148"/>
        <p:cNvGrpSpPr/>
        <p:nvPr/>
      </p:nvGrpSpPr>
      <p:grpSpPr>
        <a:xfrm>
          <a:off x="0" y="0"/>
          <a:ext cx="0" cy="0"/>
          <a:chOff x="0" y="0"/>
          <a:chExt cx="0" cy="0"/>
        </a:xfrm>
      </p:grpSpPr>
      <p:pic>
        <p:nvPicPr>
          <p:cNvPr descr="Image" id="149" name="Google Shape;149;p18"/>
          <p:cNvPicPr preferRelativeResize="0"/>
          <p:nvPr/>
        </p:nvPicPr>
        <p:blipFill rotWithShape="1">
          <a:blip r:embed="rId2">
            <a:alphaModFix/>
          </a:blip>
          <a:srcRect b="0" l="0" r="0" t="0"/>
          <a:stretch/>
        </p:blipFill>
        <p:spPr>
          <a:xfrm>
            <a:off x="-1" y="1"/>
            <a:ext cx="900113" cy="707230"/>
          </a:xfrm>
          <a:prstGeom prst="rect">
            <a:avLst/>
          </a:prstGeom>
          <a:noFill/>
          <a:ln>
            <a:noFill/>
          </a:ln>
        </p:spPr>
      </p:pic>
      <p:pic>
        <p:nvPicPr>
          <p:cNvPr descr="Image" id="150" name="Google Shape;150;p18"/>
          <p:cNvPicPr preferRelativeResize="0"/>
          <p:nvPr/>
        </p:nvPicPr>
        <p:blipFill rotWithShape="1">
          <a:blip r:embed="rId3">
            <a:alphaModFix/>
          </a:blip>
          <a:srcRect b="0" l="0" r="0" t="0"/>
          <a:stretch/>
        </p:blipFill>
        <p:spPr>
          <a:xfrm>
            <a:off x="116347" y="113911"/>
            <a:ext cx="320113" cy="415110"/>
          </a:xfrm>
          <a:prstGeom prst="rect">
            <a:avLst/>
          </a:prstGeom>
          <a:noFill/>
          <a:ln>
            <a:noFill/>
          </a:ln>
        </p:spPr>
      </p:pic>
      <p:cxnSp>
        <p:nvCxnSpPr>
          <p:cNvPr id="151" name="Google Shape;151;p18"/>
          <p:cNvCxnSpPr/>
          <p:nvPr/>
        </p:nvCxnSpPr>
        <p:spPr>
          <a:xfrm>
            <a:off x="0" y="703247"/>
            <a:ext cx="9150300" cy="0"/>
          </a:xfrm>
          <a:prstGeom prst="straightConnector1">
            <a:avLst/>
          </a:prstGeom>
          <a:noFill/>
          <a:ln cap="flat" cmpd="sng" w="19050">
            <a:solidFill>
              <a:srgbClr val="65D9F8"/>
            </a:solidFill>
            <a:prstDash val="solid"/>
            <a:miter lim="400000"/>
            <a:headEnd len="sm" w="sm" type="none"/>
            <a:tailEnd len="sm" w="sm" type="none"/>
          </a:ln>
        </p:spPr>
      </p:cxnSp>
      <p:sp>
        <p:nvSpPr>
          <p:cNvPr id="152" name="Google Shape;152;p18"/>
          <p:cNvSpPr txBox="1"/>
          <p:nvPr>
            <p:ph type="title"/>
          </p:nvPr>
        </p:nvSpPr>
        <p:spPr>
          <a:xfrm>
            <a:off x="900113" y="68582"/>
            <a:ext cx="7899900" cy="5880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SzPts val="1100"/>
              <a:buNone/>
              <a:defRPr b="0" sz="2400">
                <a:latin typeface="Nunito SemiBold"/>
                <a:ea typeface="Nunito SemiBold"/>
                <a:cs typeface="Nunito SemiBold"/>
                <a:sym typeface="Nunito SemiBold"/>
              </a:defRPr>
            </a:lvl1pPr>
            <a:lvl2pPr lvl="1" algn="l">
              <a:lnSpc>
                <a:spcPct val="90000"/>
              </a:lnSpc>
              <a:spcBef>
                <a:spcPts val="0"/>
              </a:spcBef>
              <a:spcAft>
                <a:spcPts val="0"/>
              </a:spcAft>
              <a:buSzPts val="1100"/>
              <a:buNone/>
              <a:defRPr/>
            </a:lvl2pPr>
            <a:lvl3pPr lvl="2" algn="l">
              <a:lnSpc>
                <a:spcPct val="90000"/>
              </a:lnSpc>
              <a:spcBef>
                <a:spcPts val="0"/>
              </a:spcBef>
              <a:spcAft>
                <a:spcPts val="0"/>
              </a:spcAft>
              <a:buSzPts val="1100"/>
              <a:buNone/>
              <a:defRPr/>
            </a:lvl3pPr>
            <a:lvl4pPr lvl="3" algn="l">
              <a:lnSpc>
                <a:spcPct val="90000"/>
              </a:lnSpc>
              <a:spcBef>
                <a:spcPts val="0"/>
              </a:spcBef>
              <a:spcAft>
                <a:spcPts val="0"/>
              </a:spcAft>
              <a:buSzPts val="1100"/>
              <a:buNone/>
              <a:defRPr/>
            </a:lvl4pPr>
            <a:lvl5pPr lvl="4" algn="l">
              <a:lnSpc>
                <a:spcPct val="90000"/>
              </a:lnSpc>
              <a:spcBef>
                <a:spcPts val="0"/>
              </a:spcBef>
              <a:spcAft>
                <a:spcPts val="0"/>
              </a:spcAft>
              <a:buSzPts val="1100"/>
              <a:buNone/>
              <a:defRPr/>
            </a:lvl5pPr>
            <a:lvl6pPr lvl="5" algn="l">
              <a:lnSpc>
                <a:spcPct val="90000"/>
              </a:lnSpc>
              <a:spcBef>
                <a:spcPts val="0"/>
              </a:spcBef>
              <a:spcAft>
                <a:spcPts val="0"/>
              </a:spcAft>
              <a:buSzPts val="1100"/>
              <a:buNone/>
              <a:defRPr/>
            </a:lvl6pPr>
            <a:lvl7pPr lvl="6" algn="l">
              <a:lnSpc>
                <a:spcPct val="90000"/>
              </a:lnSpc>
              <a:spcBef>
                <a:spcPts val="0"/>
              </a:spcBef>
              <a:spcAft>
                <a:spcPts val="0"/>
              </a:spcAft>
              <a:buSzPts val="1100"/>
              <a:buNone/>
              <a:defRPr/>
            </a:lvl7pPr>
            <a:lvl8pPr lvl="7" algn="l">
              <a:lnSpc>
                <a:spcPct val="90000"/>
              </a:lnSpc>
              <a:spcBef>
                <a:spcPts val="0"/>
              </a:spcBef>
              <a:spcAft>
                <a:spcPts val="0"/>
              </a:spcAft>
              <a:buSzPts val="1100"/>
              <a:buNone/>
              <a:defRPr/>
            </a:lvl8pPr>
            <a:lvl9pPr lvl="8" algn="l">
              <a:lnSpc>
                <a:spcPct val="90000"/>
              </a:lnSpc>
              <a:spcBef>
                <a:spcPts val="0"/>
              </a:spcBef>
              <a:spcAft>
                <a:spcPts val="0"/>
              </a:spcAft>
              <a:buSzPts val="1100"/>
              <a:buNone/>
              <a:defRPr/>
            </a:lvl9pPr>
          </a:lstStyle>
          <a:p/>
        </p:txBody>
      </p:sp>
      <p:pic>
        <p:nvPicPr>
          <p:cNvPr descr="Image" id="153" name="Google Shape;153;p18"/>
          <p:cNvPicPr preferRelativeResize="0"/>
          <p:nvPr/>
        </p:nvPicPr>
        <p:blipFill rotWithShape="1">
          <a:blip r:embed="rId2">
            <a:alphaModFix/>
          </a:blip>
          <a:srcRect b="0" l="0" r="0" t="0"/>
          <a:stretch/>
        </p:blipFill>
        <p:spPr>
          <a:xfrm rot="10800000">
            <a:off x="8645041" y="4800601"/>
            <a:ext cx="505192" cy="342899"/>
          </a:xfrm>
          <a:prstGeom prst="rect">
            <a:avLst/>
          </a:prstGeom>
          <a:noFill/>
          <a:ln>
            <a:noFill/>
          </a:ln>
        </p:spPr>
      </p:pic>
      <p:sp>
        <p:nvSpPr>
          <p:cNvPr id="154" name="Google Shape;154;p18"/>
          <p:cNvSpPr txBox="1"/>
          <p:nvPr/>
        </p:nvSpPr>
        <p:spPr>
          <a:xfrm>
            <a:off x="-1" y="4952691"/>
            <a:ext cx="2762700" cy="192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0" lang="en" sz="800">
                <a:solidFill>
                  <a:schemeClr val="dk1"/>
                </a:solidFill>
                <a:latin typeface="Nunito"/>
                <a:ea typeface="Nunito"/>
                <a:cs typeface="Nunito"/>
                <a:sym typeface="Nunito"/>
              </a:rPr>
              <a:t>© 2019 KOKO Networks Limited – Proprietary &amp; Confidential </a:t>
            </a:r>
            <a:endParaRPr sz="1100"/>
          </a:p>
        </p:txBody>
      </p:sp>
      <p:cxnSp>
        <p:nvCxnSpPr>
          <p:cNvPr id="155" name="Google Shape;155;p18"/>
          <p:cNvCxnSpPr/>
          <p:nvPr/>
        </p:nvCxnSpPr>
        <p:spPr>
          <a:xfrm>
            <a:off x="-1" y="4790417"/>
            <a:ext cx="9148500" cy="10200"/>
          </a:xfrm>
          <a:prstGeom prst="straightConnector1">
            <a:avLst/>
          </a:prstGeom>
          <a:noFill/>
          <a:ln cap="flat" cmpd="sng" w="12700">
            <a:solidFill>
              <a:srgbClr val="000000"/>
            </a:solidFill>
            <a:prstDash val="solid"/>
            <a:miter lim="400000"/>
            <a:headEnd len="sm" w="sm" type="none"/>
            <a:tailEnd len="sm" w="sm" type="none"/>
          </a:ln>
        </p:spPr>
      </p:cxnSp>
      <p:sp>
        <p:nvSpPr>
          <p:cNvPr id="156" name="Google Shape;156;p18"/>
          <p:cNvSpPr txBox="1"/>
          <p:nvPr>
            <p:ph idx="12" type="sldNum"/>
          </p:nvPr>
        </p:nvSpPr>
        <p:spPr>
          <a:xfrm>
            <a:off x="8799957" y="4810783"/>
            <a:ext cx="344100" cy="332700"/>
          </a:xfrm>
          <a:prstGeom prst="rect">
            <a:avLst/>
          </a:prstGeom>
          <a:noFill/>
          <a:ln>
            <a:noFill/>
          </a:ln>
        </p:spPr>
        <p:txBody>
          <a:bodyPr anchorCtr="0" anchor="ctr" bIns="34275" lIns="68575" spcFirstLastPara="1" rIns="68575" wrap="square" tIns="34275">
            <a:noAutofit/>
          </a:bodyPr>
          <a:lstStyle>
            <a:lvl1pPr indent="0" lvl="0" marL="0" marR="0" rtl="0" algn="ctr">
              <a:spcBef>
                <a:spcPts val="0"/>
              </a:spcBef>
              <a:spcAft>
                <a:spcPts val="0"/>
              </a:spcAft>
              <a:buNone/>
              <a:defRPr b="1" i="0" sz="1100">
                <a:solidFill>
                  <a:schemeClr val="lt1"/>
                </a:solidFill>
                <a:latin typeface="Nunito SemiBold"/>
                <a:ea typeface="Nunito SemiBold"/>
                <a:cs typeface="Nunito SemiBold"/>
                <a:sym typeface="Nunito SemiBold"/>
              </a:defRPr>
            </a:lvl1pPr>
            <a:lvl2pPr indent="0" lvl="1" marL="0" marR="0" rtl="0" algn="ctr">
              <a:spcBef>
                <a:spcPts val="0"/>
              </a:spcBef>
              <a:spcAft>
                <a:spcPts val="0"/>
              </a:spcAft>
              <a:buNone/>
              <a:defRPr b="1" i="0" sz="1100">
                <a:solidFill>
                  <a:schemeClr val="lt1"/>
                </a:solidFill>
                <a:latin typeface="Nunito SemiBold"/>
                <a:ea typeface="Nunito SemiBold"/>
                <a:cs typeface="Nunito SemiBold"/>
                <a:sym typeface="Nunito SemiBold"/>
              </a:defRPr>
            </a:lvl2pPr>
            <a:lvl3pPr indent="0" lvl="2" marL="0" marR="0" rtl="0" algn="ctr">
              <a:spcBef>
                <a:spcPts val="0"/>
              </a:spcBef>
              <a:spcAft>
                <a:spcPts val="0"/>
              </a:spcAft>
              <a:buNone/>
              <a:defRPr b="1" i="0" sz="1100">
                <a:solidFill>
                  <a:schemeClr val="lt1"/>
                </a:solidFill>
                <a:latin typeface="Nunito SemiBold"/>
                <a:ea typeface="Nunito SemiBold"/>
                <a:cs typeface="Nunito SemiBold"/>
                <a:sym typeface="Nunito SemiBold"/>
              </a:defRPr>
            </a:lvl3pPr>
            <a:lvl4pPr indent="0" lvl="3" marL="0" marR="0" rtl="0" algn="ctr">
              <a:spcBef>
                <a:spcPts val="0"/>
              </a:spcBef>
              <a:spcAft>
                <a:spcPts val="0"/>
              </a:spcAft>
              <a:buNone/>
              <a:defRPr b="1" i="0" sz="1100">
                <a:solidFill>
                  <a:schemeClr val="lt1"/>
                </a:solidFill>
                <a:latin typeface="Nunito SemiBold"/>
                <a:ea typeface="Nunito SemiBold"/>
                <a:cs typeface="Nunito SemiBold"/>
                <a:sym typeface="Nunito SemiBold"/>
              </a:defRPr>
            </a:lvl4pPr>
            <a:lvl5pPr indent="0" lvl="4" marL="0" marR="0" rtl="0" algn="ctr">
              <a:spcBef>
                <a:spcPts val="0"/>
              </a:spcBef>
              <a:spcAft>
                <a:spcPts val="0"/>
              </a:spcAft>
              <a:buNone/>
              <a:defRPr b="1" i="0" sz="1100">
                <a:solidFill>
                  <a:schemeClr val="lt1"/>
                </a:solidFill>
                <a:latin typeface="Nunito SemiBold"/>
                <a:ea typeface="Nunito SemiBold"/>
                <a:cs typeface="Nunito SemiBold"/>
                <a:sym typeface="Nunito SemiBold"/>
              </a:defRPr>
            </a:lvl5pPr>
            <a:lvl6pPr indent="0" lvl="5" marL="0" marR="0" rtl="0" algn="ctr">
              <a:spcBef>
                <a:spcPts val="0"/>
              </a:spcBef>
              <a:spcAft>
                <a:spcPts val="0"/>
              </a:spcAft>
              <a:buNone/>
              <a:defRPr b="1" i="0" sz="1100">
                <a:solidFill>
                  <a:schemeClr val="lt1"/>
                </a:solidFill>
                <a:latin typeface="Nunito SemiBold"/>
                <a:ea typeface="Nunito SemiBold"/>
                <a:cs typeface="Nunito SemiBold"/>
                <a:sym typeface="Nunito SemiBold"/>
              </a:defRPr>
            </a:lvl6pPr>
            <a:lvl7pPr indent="0" lvl="6" marL="0" marR="0" rtl="0" algn="ctr">
              <a:spcBef>
                <a:spcPts val="0"/>
              </a:spcBef>
              <a:spcAft>
                <a:spcPts val="0"/>
              </a:spcAft>
              <a:buNone/>
              <a:defRPr b="1" i="0" sz="1100">
                <a:solidFill>
                  <a:schemeClr val="lt1"/>
                </a:solidFill>
                <a:latin typeface="Nunito SemiBold"/>
                <a:ea typeface="Nunito SemiBold"/>
                <a:cs typeface="Nunito SemiBold"/>
                <a:sym typeface="Nunito SemiBold"/>
              </a:defRPr>
            </a:lvl7pPr>
            <a:lvl8pPr indent="0" lvl="7" marL="0" marR="0" rtl="0" algn="ctr">
              <a:spcBef>
                <a:spcPts val="0"/>
              </a:spcBef>
              <a:spcAft>
                <a:spcPts val="0"/>
              </a:spcAft>
              <a:buNone/>
              <a:defRPr b="1" i="0" sz="1100">
                <a:solidFill>
                  <a:schemeClr val="lt1"/>
                </a:solidFill>
                <a:latin typeface="Nunito SemiBold"/>
                <a:ea typeface="Nunito SemiBold"/>
                <a:cs typeface="Nunito SemiBold"/>
                <a:sym typeface="Nunito SemiBold"/>
              </a:defRPr>
            </a:lvl8pPr>
            <a:lvl9pPr indent="0" lvl="8" marL="0" marR="0" rtl="0" algn="ctr">
              <a:spcBef>
                <a:spcPts val="0"/>
              </a:spcBef>
              <a:spcAft>
                <a:spcPts val="0"/>
              </a:spcAft>
              <a:buNone/>
              <a:defRPr b="1" i="0" sz="1100">
                <a:solidFill>
                  <a:schemeClr val="lt1"/>
                </a:solidFill>
                <a:latin typeface="Nunito SemiBold"/>
                <a:ea typeface="Nunito SemiBold"/>
                <a:cs typeface="Nunito SemiBold"/>
                <a:sym typeface="Nunito SemiBold"/>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7" name="Shape 157"/>
        <p:cNvGrpSpPr/>
        <p:nvPr/>
      </p:nvGrpSpPr>
      <p:grpSpPr>
        <a:xfrm>
          <a:off x="0" y="0"/>
          <a:ext cx="0" cy="0"/>
          <a:chOff x="0" y="0"/>
          <a:chExt cx="0" cy="0"/>
        </a:xfrm>
      </p:grpSpPr>
      <p:sp>
        <p:nvSpPr>
          <p:cNvPr id="158" name="Google Shape;158;p19"/>
          <p:cNvSpPr txBox="1"/>
          <p:nvPr>
            <p:ph type="ctrTitle"/>
          </p:nvPr>
        </p:nvSpPr>
        <p:spPr>
          <a:xfrm>
            <a:off x="311708" y="744575"/>
            <a:ext cx="8520600" cy="2052600"/>
          </a:xfrm>
          <a:prstGeom prst="rect">
            <a:avLst/>
          </a:prstGeom>
        </p:spPr>
        <p:txBody>
          <a:bodyPr anchorCtr="0" anchor="b" bIns="34275" lIns="68575" spcFirstLastPara="1" rIns="68575" wrap="square" tIns="3427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59" name="Google Shape;159;p19"/>
          <p:cNvSpPr txBox="1"/>
          <p:nvPr>
            <p:ph idx="1" type="subTitle"/>
          </p:nvPr>
        </p:nvSpPr>
        <p:spPr>
          <a:xfrm>
            <a:off x="311700" y="2834125"/>
            <a:ext cx="8520600" cy="792600"/>
          </a:xfrm>
          <a:prstGeom prst="rect">
            <a:avLst/>
          </a:prstGeom>
        </p:spPr>
        <p:txBody>
          <a:bodyPr anchorCtr="0" anchor="t" bIns="34275" lIns="68575" spcFirstLastPara="1" rIns="68575" wrap="square" tIns="34275">
            <a:noAutofit/>
          </a:bodyPr>
          <a:lstStyle>
            <a:lvl1pPr lvl="0" rtl="0" algn="ctr">
              <a:lnSpc>
                <a:spcPct val="100000"/>
              </a:lnSpc>
              <a:spcBef>
                <a:spcPts val="800"/>
              </a:spcBef>
              <a:spcAft>
                <a:spcPts val="0"/>
              </a:spcAft>
              <a:buSzPts val="2800"/>
              <a:buNone/>
              <a:defRPr sz="2800"/>
            </a:lvl1pPr>
            <a:lvl2pPr lvl="1" rtl="0" algn="ctr">
              <a:lnSpc>
                <a:spcPct val="100000"/>
              </a:lnSpc>
              <a:spcBef>
                <a:spcPts val="400"/>
              </a:spcBef>
              <a:spcAft>
                <a:spcPts val="0"/>
              </a:spcAft>
              <a:buSzPts val="2800"/>
              <a:buNone/>
              <a:defRPr sz="2800"/>
            </a:lvl2pPr>
            <a:lvl3pPr lvl="2" rtl="0" algn="ctr">
              <a:lnSpc>
                <a:spcPct val="100000"/>
              </a:lnSpc>
              <a:spcBef>
                <a:spcPts val="400"/>
              </a:spcBef>
              <a:spcAft>
                <a:spcPts val="0"/>
              </a:spcAft>
              <a:buSzPts val="2800"/>
              <a:buNone/>
              <a:defRPr sz="2800"/>
            </a:lvl3pPr>
            <a:lvl4pPr lvl="3" rtl="0" algn="ctr">
              <a:lnSpc>
                <a:spcPct val="100000"/>
              </a:lnSpc>
              <a:spcBef>
                <a:spcPts val="400"/>
              </a:spcBef>
              <a:spcAft>
                <a:spcPts val="0"/>
              </a:spcAft>
              <a:buSzPts val="2800"/>
              <a:buNone/>
              <a:defRPr sz="2800"/>
            </a:lvl4pPr>
            <a:lvl5pPr lvl="4" rtl="0" algn="ctr">
              <a:lnSpc>
                <a:spcPct val="100000"/>
              </a:lnSpc>
              <a:spcBef>
                <a:spcPts val="400"/>
              </a:spcBef>
              <a:spcAft>
                <a:spcPts val="0"/>
              </a:spcAft>
              <a:buSzPts val="2800"/>
              <a:buNone/>
              <a:defRPr sz="2800"/>
            </a:lvl5pPr>
            <a:lvl6pPr lvl="5" rtl="0" algn="ctr">
              <a:lnSpc>
                <a:spcPct val="100000"/>
              </a:lnSpc>
              <a:spcBef>
                <a:spcPts val="400"/>
              </a:spcBef>
              <a:spcAft>
                <a:spcPts val="0"/>
              </a:spcAft>
              <a:buSzPts val="2800"/>
              <a:buNone/>
              <a:defRPr sz="2800"/>
            </a:lvl6pPr>
            <a:lvl7pPr lvl="6" rtl="0" algn="ctr">
              <a:lnSpc>
                <a:spcPct val="100000"/>
              </a:lnSpc>
              <a:spcBef>
                <a:spcPts val="400"/>
              </a:spcBef>
              <a:spcAft>
                <a:spcPts val="0"/>
              </a:spcAft>
              <a:buSzPts val="2800"/>
              <a:buNone/>
              <a:defRPr sz="2800"/>
            </a:lvl7pPr>
            <a:lvl8pPr lvl="7" rtl="0" algn="ctr">
              <a:lnSpc>
                <a:spcPct val="100000"/>
              </a:lnSpc>
              <a:spcBef>
                <a:spcPts val="400"/>
              </a:spcBef>
              <a:spcAft>
                <a:spcPts val="0"/>
              </a:spcAft>
              <a:buSzPts val="2800"/>
              <a:buNone/>
              <a:defRPr sz="2800"/>
            </a:lvl8pPr>
            <a:lvl9pPr lvl="8" rtl="0" algn="ctr">
              <a:lnSpc>
                <a:spcPct val="100000"/>
              </a:lnSpc>
              <a:spcBef>
                <a:spcPts val="400"/>
              </a:spcBef>
              <a:spcAft>
                <a:spcPts val="0"/>
              </a:spcAft>
              <a:buSzPts val="2800"/>
              <a:buNone/>
              <a:defRPr sz="2800"/>
            </a:lvl9pPr>
          </a:lstStyle>
          <a:p/>
        </p:txBody>
      </p:sp>
      <p:sp>
        <p:nvSpPr>
          <p:cNvPr id="160" name="Google Shape;160;p19"/>
          <p:cNvSpPr txBox="1"/>
          <p:nvPr>
            <p:ph idx="12" type="sldNum"/>
          </p:nvPr>
        </p:nvSpPr>
        <p:spPr>
          <a:xfrm>
            <a:off x="8472458" y="4663217"/>
            <a:ext cx="548700" cy="393600"/>
          </a:xfrm>
          <a:prstGeom prst="rect">
            <a:avLst/>
          </a:prstGeom>
        </p:spPr>
        <p:txBody>
          <a:bodyPr anchorCtr="0" anchor="t" bIns="68575" lIns="68575" spcFirstLastPara="1" rIns="68575" wrap="square" tIns="685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able of Contents">
  <p:cSld name="1_Table of Contents">
    <p:spTree>
      <p:nvGrpSpPr>
        <p:cNvPr id="20" name="Shape 20"/>
        <p:cNvGrpSpPr/>
        <p:nvPr/>
      </p:nvGrpSpPr>
      <p:grpSpPr>
        <a:xfrm>
          <a:off x="0" y="0"/>
          <a:ext cx="0" cy="0"/>
          <a:chOff x="0" y="0"/>
          <a:chExt cx="0" cy="0"/>
        </a:xfrm>
      </p:grpSpPr>
      <p:pic>
        <p:nvPicPr>
          <p:cNvPr id="21" name="Google Shape;21;p3"/>
          <p:cNvPicPr preferRelativeResize="0"/>
          <p:nvPr/>
        </p:nvPicPr>
        <p:blipFill rotWithShape="1">
          <a:blip r:embed="rId2">
            <a:alphaModFix/>
          </a:blip>
          <a:srcRect b="0" l="0" r="0" t="0"/>
          <a:stretch/>
        </p:blipFill>
        <p:spPr>
          <a:xfrm>
            <a:off x="1" y="0"/>
            <a:ext cx="9148464" cy="5143500"/>
          </a:xfrm>
          <a:prstGeom prst="rect">
            <a:avLst/>
          </a:prstGeom>
          <a:noFill/>
          <a:ln>
            <a:noFill/>
          </a:ln>
        </p:spPr>
      </p:pic>
      <p:pic>
        <p:nvPicPr>
          <p:cNvPr descr="Image" id="22" name="Google Shape;22;p3"/>
          <p:cNvPicPr preferRelativeResize="0"/>
          <p:nvPr/>
        </p:nvPicPr>
        <p:blipFill rotWithShape="1">
          <a:blip r:embed="rId3">
            <a:alphaModFix/>
          </a:blip>
          <a:srcRect b="0" l="0" r="0" t="0"/>
          <a:stretch/>
        </p:blipFill>
        <p:spPr>
          <a:xfrm>
            <a:off x="255534" y="200684"/>
            <a:ext cx="535540" cy="694466"/>
          </a:xfrm>
          <a:prstGeom prst="rect">
            <a:avLst/>
          </a:prstGeom>
          <a:noFill/>
          <a:ln>
            <a:noFill/>
          </a:ln>
        </p:spPr>
      </p:pic>
      <p:cxnSp>
        <p:nvCxnSpPr>
          <p:cNvPr id="23" name="Google Shape;23;p3"/>
          <p:cNvCxnSpPr/>
          <p:nvPr/>
        </p:nvCxnSpPr>
        <p:spPr>
          <a:xfrm>
            <a:off x="5133239" y="2061078"/>
            <a:ext cx="3658200" cy="0"/>
          </a:xfrm>
          <a:prstGeom prst="straightConnector1">
            <a:avLst/>
          </a:prstGeom>
          <a:noFill/>
          <a:ln cap="flat" cmpd="sng" w="12700">
            <a:solidFill>
              <a:srgbClr val="000000"/>
            </a:solidFill>
            <a:prstDash val="solid"/>
            <a:miter lim="400000"/>
            <a:headEnd len="sm" w="sm" type="none"/>
            <a:tailEnd len="sm" w="sm" type="none"/>
          </a:ln>
        </p:spPr>
      </p:cxnSp>
      <p:cxnSp>
        <p:nvCxnSpPr>
          <p:cNvPr id="24" name="Google Shape;24;p3"/>
          <p:cNvCxnSpPr/>
          <p:nvPr/>
        </p:nvCxnSpPr>
        <p:spPr>
          <a:xfrm>
            <a:off x="4163162" y="2061078"/>
            <a:ext cx="970200" cy="0"/>
          </a:xfrm>
          <a:prstGeom prst="straightConnector1">
            <a:avLst/>
          </a:prstGeom>
          <a:noFill/>
          <a:ln cap="flat" cmpd="sng" w="12700">
            <a:solidFill>
              <a:srgbClr val="FFFFFF"/>
            </a:solidFill>
            <a:prstDash val="solid"/>
            <a:miter lim="400000"/>
            <a:headEnd len="sm" w="sm" type="none"/>
            <a:tailEnd len="sm" w="sm" type="none"/>
          </a:ln>
        </p:spPr>
      </p:cxnSp>
      <p:sp>
        <p:nvSpPr>
          <p:cNvPr id="25" name="Google Shape;25;p3"/>
          <p:cNvSpPr txBox="1"/>
          <p:nvPr/>
        </p:nvSpPr>
        <p:spPr>
          <a:xfrm>
            <a:off x="0" y="4942819"/>
            <a:ext cx="3014700" cy="192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i="0" lang="en" sz="800" u="none" cap="none" strike="noStrike">
                <a:solidFill>
                  <a:schemeClr val="lt1"/>
                </a:solidFill>
                <a:latin typeface="Nunito"/>
                <a:ea typeface="Nunito"/>
                <a:cs typeface="Nunito"/>
                <a:sym typeface="Nunito"/>
              </a:rPr>
              <a:t>© 2019 KOKO Networks Limited – Proprietary &amp; Confidential </a:t>
            </a:r>
            <a:endParaRPr b="1" i="0" sz="800" u="none" cap="none" strike="noStrike">
              <a:solidFill>
                <a:schemeClr val="lt1"/>
              </a:solidFill>
              <a:latin typeface="Nunito"/>
              <a:ea typeface="Nunito"/>
              <a:cs typeface="Nunito"/>
              <a:sym typeface="Nunito"/>
            </a:endParaRPr>
          </a:p>
        </p:txBody>
      </p:sp>
      <p:sp>
        <p:nvSpPr>
          <p:cNvPr id="26" name="Google Shape;26;p3"/>
          <p:cNvSpPr txBox="1"/>
          <p:nvPr/>
        </p:nvSpPr>
        <p:spPr>
          <a:xfrm>
            <a:off x="5473153" y="1591258"/>
            <a:ext cx="3326700" cy="5151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n" sz="2700">
                <a:solidFill>
                  <a:schemeClr val="dk1"/>
                </a:solidFill>
                <a:latin typeface="Nunito"/>
                <a:ea typeface="Nunito"/>
                <a:cs typeface="Nunito"/>
                <a:sym typeface="Nunito"/>
              </a:rPr>
              <a:t>Agenda</a:t>
            </a:r>
            <a:endParaRPr b="1" sz="1100">
              <a:latin typeface="Nunito"/>
              <a:ea typeface="Nunito"/>
              <a:cs typeface="Nunito"/>
              <a:sym typeface="Nunito"/>
            </a:endParaRPr>
          </a:p>
        </p:txBody>
      </p:sp>
      <p:sp>
        <p:nvSpPr>
          <p:cNvPr id="27" name="Google Shape;27;p3"/>
          <p:cNvSpPr txBox="1"/>
          <p:nvPr>
            <p:ph idx="1" type="subTitle"/>
          </p:nvPr>
        </p:nvSpPr>
        <p:spPr>
          <a:xfrm>
            <a:off x="5473144" y="2146519"/>
            <a:ext cx="3326700" cy="2671500"/>
          </a:xfrm>
          <a:prstGeom prst="rect">
            <a:avLst/>
          </a:prstGeom>
        </p:spPr>
        <p:txBody>
          <a:bodyPr anchorCtr="0" anchor="t" bIns="34275" lIns="68575" spcFirstLastPara="1" rIns="68575" wrap="square" tIns="34275">
            <a:noAutofit/>
          </a:bodyPr>
          <a:lstStyle>
            <a:lvl1pPr lvl="0">
              <a:spcBef>
                <a:spcPts val="800"/>
              </a:spcBef>
              <a:spcAft>
                <a:spcPts val="0"/>
              </a:spcAft>
              <a:buNone/>
              <a:defRPr/>
            </a:lvl1pPr>
            <a:lvl2pPr lvl="1">
              <a:spcBef>
                <a:spcPts val="800"/>
              </a:spcBef>
              <a:spcAft>
                <a:spcPts val="0"/>
              </a:spcAft>
              <a:buNone/>
              <a:defRPr/>
            </a:lvl2pPr>
            <a:lvl3pPr lvl="2">
              <a:spcBef>
                <a:spcPts val="800"/>
              </a:spcBef>
              <a:spcAft>
                <a:spcPts val="0"/>
              </a:spcAft>
              <a:buNone/>
              <a:defRPr/>
            </a:lvl3pPr>
            <a:lvl4pPr lvl="3">
              <a:spcBef>
                <a:spcPts val="800"/>
              </a:spcBef>
              <a:spcAft>
                <a:spcPts val="0"/>
              </a:spcAft>
              <a:buNone/>
              <a:defRPr/>
            </a:lvl4pPr>
            <a:lvl5pPr lvl="4">
              <a:spcBef>
                <a:spcPts val="800"/>
              </a:spcBef>
              <a:spcAft>
                <a:spcPts val="0"/>
              </a:spcAft>
              <a:buNone/>
              <a:defRPr/>
            </a:lvl5pPr>
            <a:lvl6pPr lvl="5">
              <a:spcBef>
                <a:spcPts val="800"/>
              </a:spcBef>
              <a:spcAft>
                <a:spcPts val="0"/>
              </a:spcAft>
              <a:buNone/>
              <a:defRPr/>
            </a:lvl6pPr>
            <a:lvl7pPr lvl="6">
              <a:spcBef>
                <a:spcPts val="800"/>
              </a:spcBef>
              <a:spcAft>
                <a:spcPts val="0"/>
              </a:spcAft>
              <a:buNone/>
              <a:defRPr/>
            </a:lvl7pPr>
            <a:lvl8pPr lvl="7">
              <a:spcBef>
                <a:spcPts val="800"/>
              </a:spcBef>
              <a:spcAft>
                <a:spcPts val="0"/>
              </a:spcAft>
              <a:buNone/>
              <a:defRPr/>
            </a:lvl8pPr>
            <a:lvl9pPr lvl="8">
              <a:spcBef>
                <a:spcPts val="800"/>
              </a:spcBef>
              <a:spcAft>
                <a:spcPts val="0"/>
              </a:spcAft>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content">
  <p:cSld name="Text content">
    <p:spTree>
      <p:nvGrpSpPr>
        <p:cNvPr id="28" name="Shape 28"/>
        <p:cNvGrpSpPr/>
        <p:nvPr/>
      </p:nvGrpSpPr>
      <p:grpSpPr>
        <a:xfrm>
          <a:off x="0" y="0"/>
          <a:ext cx="0" cy="0"/>
          <a:chOff x="0" y="0"/>
          <a:chExt cx="0" cy="0"/>
        </a:xfrm>
      </p:grpSpPr>
      <p:pic>
        <p:nvPicPr>
          <p:cNvPr descr="Image" id="29" name="Google Shape;29;p4"/>
          <p:cNvPicPr preferRelativeResize="0"/>
          <p:nvPr/>
        </p:nvPicPr>
        <p:blipFill rotWithShape="1">
          <a:blip r:embed="rId2">
            <a:alphaModFix/>
          </a:blip>
          <a:srcRect b="0" l="0" r="0" t="0"/>
          <a:stretch/>
        </p:blipFill>
        <p:spPr>
          <a:xfrm rot="10800000">
            <a:off x="8645041" y="4800601"/>
            <a:ext cx="505192" cy="342899"/>
          </a:xfrm>
          <a:prstGeom prst="rect">
            <a:avLst/>
          </a:prstGeom>
          <a:noFill/>
          <a:ln>
            <a:noFill/>
          </a:ln>
        </p:spPr>
      </p:pic>
      <p:pic>
        <p:nvPicPr>
          <p:cNvPr descr="Image" id="30" name="Google Shape;30;p4"/>
          <p:cNvPicPr preferRelativeResize="0"/>
          <p:nvPr/>
        </p:nvPicPr>
        <p:blipFill rotWithShape="1">
          <a:blip r:embed="rId3">
            <a:alphaModFix/>
          </a:blip>
          <a:srcRect b="0" l="0" r="0" t="0"/>
          <a:stretch/>
        </p:blipFill>
        <p:spPr>
          <a:xfrm>
            <a:off x="-1" y="1"/>
            <a:ext cx="900113" cy="707230"/>
          </a:xfrm>
          <a:prstGeom prst="rect">
            <a:avLst/>
          </a:prstGeom>
          <a:noFill/>
          <a:ln>
            <a:noFill/>
          </a:ln>
        </p:spPr>
      </p:pic>
      <p:pic>
        <p:nvPicPr>
          <p:cNvPr descr="Image" id="31" name="Google Shape;31;p4"/>
          <p:cNvPicPr preferRelativeResize="0"/>
          <p:nvPr/>
        </p:nvPicPr>
        <p:blipFill rotWithShape="1">
          <a:blip r:embed="rId4">
            <a:alphaModFix/>
          </a:blip>
          <a:srcRect b="0" l="0" r="0" t="0"/>
          <a:stretch/>
        </p:blipFill>
        <p:spPr>
          <a:xfrm>
            <a:off x="116347" y="113911"/>
            <a:ext cx="320113" cy="415110"/>
          </a:xfrm>
          <a:prstGeom prst="rect">
            <a:avLst/>
          </a:prstGeom>
          <a:noFill/>
          <a:ln>
            <a:noFill/>
          </a:ln>
        </p:spPr>
      </p:pic>
      <p:cxnSp>
        <p:nvCxnSpPr>
          <p:cNvPr id="32" name="Google Shape;32;p4"/>
          <p:cNvCxnSpPr/>
          <p:nvPr/>
        </p:nvCxnSpPr>
        <p:spPr>
          <a:xfrm>
            <a:off x="0" y="703247"/>
            <a:ext cx="9150300" cy="0"/>
          </a:xfrm>
          <a:prstGeom prst="straightConnector1">
            <a:avLst/>
          </a:prstGeom>
          <a:noFill/>
          <a:ln cap="flat" cmpd="sng" w="19050">
            <a:solidFill>
              <a:srgbClr val="65D9F8"/>
            </a:solidFill>
            <a:prstDash val="solid"/>
            <a:miter lim="400000"/>
            <a:headEnd len="sm" w="sm" type="none"/>
            <a:tailEnd len="sm" w="sm" type="none"/>
          </a:ln>
        </p:spPr>
      </p:cxnSp>
      <p:sp>
        <p:nvSpPr>
          <p:cNvPr id="33" name="Google Shape;33;p4"/>
          <p:cNvSpPr txBox="1"/>
          <p:nvPr>
            <p:ph type="title"/>
          </p:nvPr>
        </p:nvSpPr>
        <p:spPr>
          <a:xfrm>
            <a:off x="900113" y="68582"/>
            <a:ext cx="7899900" cy="5880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SzPts val="1100"/>
              <a:buNone/>
              <a:defRPr sz="2400"/>
            </a:lvl1pPr>
            <a:lvl2pPr lvl="1" algn="l">
              <a:lnSpc>
                <a:spcPct val="90000"/>
              </a:lnSpc>
              <a:spcBef>
                <a:spcPts val="0"/>
              </a:spcBef>
              <a:spcAft>
                <a:spcPts val="0"/>
              </a:spcAft>
              <a:buSzPts val="1100"/>
              <a:buNone/>
              <a:defRPr/>
            </a:lvl2pPr>
            <a:lvl3pPr lvl="2" algn="l">
              <a:lnSpc>
                <a:spcPct val="90000"/>
              </a:lnSpc>
              <a:spcBef>
                <a:spcPts val="0"/>
              </a:spcBef>
              <a:spcAft>
                <a:spcPts val="0"/>
              </a:spcAft>
              <a:buSzPts val="1100"/>
              <a:buNone/>
              <a:defRPr/>
            </a:lvl3pPr>
            <a:lvl4pPr lvl="3" algn="l">
              <a:lnSpc>
                <a:spcPct val="90000"/>
              </a:lnSpc>
              <a:spcBef>
                <a:spcPts val="0"/>
              </a:spcBef>
              <a:spcAft>
                <a:spcPts val="0"/>
              </a:spcAft>
              <a:buSzPts val="1100"/>
              <a:buNone/>
              <a:defRPr/>
            </a:lvl4pPr>
            <a:lvl5pPr lvl="4" algn="l">
              <a:lnSpc>
                <a:spcPct val="90000"/>
              </a:lnSpc>
              <a:spcBef>
                <a:spcPts val="0"/>
              </a:spcBef>
              <a:spcAft>
                <a:spcPts val="0"/>
              </a:spcAft>
              <a:buSzPts val="1100"/>
              <a:buNone/>
              <a:defRPr/>
            </a:lvl5pPr>
            <a:lvl6pPr lvl="5" algn="l">
              <a:lnSpc>
                <a:spcPct val="90000"/>
              </a:lnSpc>
              <a:spcBef>
                <a:spcPts val="0"/>
              </a:spcBef>
              <a:spcAft>
                <a:spcPts val="0"/>
              </a:spcAft>
              <a:buSzPts val="1100"/>
              <a:buNone/>
              <a:defRPr/>
            </a:lvl6pPr>
            <a:lvl7pPr lvl="6" algn="l">
              <a:lnSpc>
                <a:spcPct val="90000"/>
              </a:lnSpc>
              <a:spcBef>
                <a:spcPts val="0"/>
              </a:spcBef>
              <a:spcAft>
                <a:spcPts val="0"/>
              </a:spcAft>
              <a:buSzPts val="1100"/>
              <a:buNone/>
              <a:defRPr/>
            </a:lvl7pPr>
            <a:lvl8pPr lvl="7" algn="l">
              <a:lnSpc>
                <a:spcPct val="90000"/>
              </a:lnSpc>
              <a:spcBef>
                <a:spcPts val="0"/>
              </a:spcBef>
              <a:spcAft>
                <a:spcPts val="0"/>
              </a:spcAft>
              <a:buSzPts val="1100"/>
              <a:buNone/>
              <a:defRPr/>
            </a:lvl8pPr>
            <a:lvl9pPr lvl="8" algn="l">
              <a:lnSpc>
                <a:spcPct val="90000"/>
              </a:lnSpc>
              <a:spcBef>
                <a:spcPts val="0"/>
              </a:spcBef>
              <a:spcAft>
                <a:spcPts val="0"/>
              </a:spcAft>
              <a:buSzPts val="1100"/>
              <a:buNone/>
              <a:defRPr/>
            </a:lvl9pPr>
          </a:lstStyle>
          <a:p/>
        </p:txBody>
      </p:sp>
      <p:sp>
        <p:nvSpPr>
          <p:cNvPr id="34" name="Google Shape;34;p4"/>
          <p:cNvSpPr txBox="1"/>
          <p:nvPr/>
        </p:nvSpPr>
        <p:spPr>
          <a:xfrm>
            <a:off x="0" y="4952700"/>
            <a:ext cx="3111000" cy="192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i="0" lang="en" sz="800" u="none" cap="none" strike="noStrike">
                <a:solidFill>
                  <a:schemeClr val="dk1"/>
                </a:solidFill>
                <a:latin typeface="Nunito"/>
                <a:ea typeface="Nunito"/>
                <a:cs typeface="Nunito"/>
                <a:sym typeface="Nunito"/>
              </a:rPr>
              <a:t>© 2019 KOKO Networks Limited – Proprietary &amp; Confidential </a:t>
            </a:r>
            <a:endParaRPr b="1" sz="1100"/>
          </a:p>
        </p:txBody>
      </p:sp>
      <p:sp>
        <p:nvSpPr>
          <p:cNvPr id="35" name="Google Shape;35;p4"/>
          <p:cNvSpPr txBox="1"/>
          <p:nvPr>
            <p:ph idx="1" type="subTitle"/>
          </p:nvPr>
        </p:nvSpPr>
        <p:spPr>
          <a:xfrm>
            <a:off x="344043" y="999353"/>
            <a:ext cx="8455800" cy="3639000"/>
          </a:xfrm>
          <a:prstGeom prst="rect">
            <a:avLst/>
          </a:prstGeom>
          <a:noFill/>
          <a:ln>
            <a:noFill/>
          </a:ln>
        </p:spPr>
        <p:txBody>
          <a:bodyPr anchorCtr="0" anchor="t" bIns="34275" lIns="68575" spcFirstLastPara="1" rIns="68575" wrap="square" tIns="34275">
            <a:noAutofit/>
          </a:bodyPr>
          <a:lstStyle>
            <a:lvl1pPr lvl="0" algn="l">
              <a:lnSpc>
                <a:spcPct val="120000"/>
              </a:lnSpc>
              <a:spcBef>
                <a:spcPts val="800"/>
              </a:spcBef>
              <a:spcAft>
                <a:spcPts val="0"/>
              </a:spcAft>
              <a:buClr>
                <a:schemeClr val="dk1"/>
              </a:buClr>
              <a:buSzPts val="2100"/>
              <a:buNone/>
              <a:defRPr b="0" sz="2100">
                <a:solidFill>
                  <a:schemeClr val="dk1"/>
                </a:solidFill>
                <a:latin typeface="Nunito"/>
                <a:ea typeface="Nunito"/>
                <a:cs typeface="Nunito"/>
                <a:sym typeface="Nunito"/>
              </a:defRPr>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cxnSp>
        <p:nvCxnSpPr>
          <p:cNvPr id="36" name="Google Shape;36;p4"/>
          <p:cNvCxnSpPr/>
          <p:nvPr/>
        </p:nvCxnSpPr>
        <p:spPr>
          <a:xfrm>
            <a:off x="-1" y="4790417"/>
            <a:ext cx="9148500" cy="10200"/>
          </a:xfrm>
          <a:prstGeom prst="straightConnector1">
            <a:avLst/>
          </a:prstGeom>
          <a:noFill/>
          <a:ln cap="flat" cmpd="sng" w="12700">
            <a:solidFill>
              <a:srgbClr val="000000"/>
            </a:solidFill>
            <a:prstDash val="solid"/>
            <a:miter lim="400000"/>
            <a:headEnd len="sm" w="sm" type="none"/>
            <a:tailEnd len="sm" w="sm" type="none"/>
          </a:ln>
        </p:spPr>
      </p:cxnSp>
      <p:sp>
        <p:nvSpPr>
          <p:cNvPr id="37" name="Google Shape;37;p4"/>
          <p:cNvSpPr txBox="1"/>
          <p:nvPr>
            <p:ph idx="12" type="sldNum"/>
          </p:nvPr>
        </p:nvSpPr>
        <p:spPr>
          <a:xfrm>
            <a:off x="8828325" y="4800694"/>
            <a:ext cx="320100" cy="342900"/>
          </a:xfrm>
          <a:prstGeom prst="rect">
            <a:avLst/>
          </a:prstGeom>
        </p:spPr>
        <p:txBody>
          <a:bodyPr anchorCtr="0" anchor="t" bIns="68575" lIns="68575" spcFirstLastPara="1" rIns="68575" wrap="square" tIns="68575">
            <a:noAutofit/>
          </a:bodyPr>
          <a:lstStyle>
            <a:lvl1pPr lvl="0" algn="ctr">
              <a:buNone/>
              <a:defRPr b="1" sz="1100">
                <a:solidFill>
                  <a:srgbClr val="FFFFFF"/>
                </a:solidFill>
                <a:latin typeface="Nunito"/>
                <a:ea typeface="Nunito"/>
                <a:cs typeface="Nunito"/>
                <a:sym typeface="Nunito"/>
              </a:defRPr>
            </a:lvl1pPr>
            <a:lvl2pPr lvl="1" algn="ctr">
              <a:buNone/>
              <a:defRPr b="1" sz="1100">
                <a:solidFill>
                  <a:srgbClr val="FFFFFF"/>
                </a:solidFill>
                <a:latin typeface="Nunito"/>
                <a:ea typeface="Nunito"/>
                <a:cs typeface="Nunito"/>
                <a:sym typeface="Nunito"/>
              </a:defRPr>
            </a:lvl2pPr>
            <a:lvl3pPr lvl="2" algn="ctr">
              <a:buNone/>
              <a:defRPr b="1" sz="1100">
                <a:solidFill>
                  <a:srgbClr val="FFFFFF"/>
                </a:solidFill>
                <a:latin typeface="Nunito"/>
                <a:ea typeface="Nunito"/>
                <a:cs typeface="Nunito"/>
                <a:sym typeface="Nunito"/>
              </a:defRPr>
            </a:lvl3pPr>
            <a:lvl4pPr lvl="3" algn="ctr">
              <a:buNone/>
              <a:defRPr b="1" sz="1100">
                <a:solidFill>
                  <a:srgbClr val="FFFFFF"/>
                </a:solidFill>
                <a:latin typeface="Nunito"/>
                <a:ea typeface="Nunito"/>
                <a:cs typeface="Nunito"/>
                <a:sym typeface="Nunito"/>
              </a:defRPr>
            </a:lvl4pPr>
            <a:lvl5pPr lvl="4" algn="ctr">
              <a:buNone/>
              <a:defRPr b="1" sz="1100">
                <a:solidFill>
                  <a:srgbClr val="FFFFFF"/>
                </a:solidFill>
                <a:latin typeface="Nunito"/>
                <a:ea typeface="Nunito"/>
                <a:cs typeface="Nunito"/>
                <a:sym typeface="Nunito"/>
              </a:defRPr>
            </a:lvl5pPr>
            <a:lvl6pPr lvl="5" algn="ctr">
              <a:buNone/>
              <a:defRPr b="1" sz="1100">
                <a:solidFill>
                  <a:srgbClr val="FFFFFF"/>
                </a:solidFill>
                <a:latin typeface="Nunito"/>
                <a:ea typeface="Nunito"/>
                <a:cs typeface="Nunito"/>
                <a:sym typeface="Nunito"/>
              </a:defRPr>
            </a:lvl6pPr>
            <a:lvl7pPr lvl="6" algn="ctr">
              <a:buNone/>
              <a:defRPr b="1" sz="1100">
                <a:solidFill>
                  <a:srgbClr val="FFFFFF"/>
                </a:solidFill>
                <a:latin typeface="Nunito"/>
                <a:ea typeface="Nunito"/>
                <a:cs typeface="Nunito"/>
                <a:sym typeface="Nunito"/>
              </a:defRPr>
            </a:lvl7pPr>
            <a:lvl8pPr lvl="7" algn="ctr">
              <a:buNone/>
              <a:defRPr b="1" sz="1100">
                <a:solidFill>
                  <a:srgbClr val="FFFFFF"/>
                </a:solidFill>
                <a:latin typeface="Nunito"/>
                <a:ea typeface="Nunito"/>
                <a:cs typeface="Nunito"/>
                <a:sym typeface="Nunito"/>
              </a:defRPr>
            </a:lvl8pPr>
            <a:lvl9pPr lvl="8" algn="ctr">
              <a:buNone/>
              <a:defRPr b="1" sz="1100">
                <a:solidFill>
                  <a:srgbClr val="FFFFFF"/>
                </a:solidFill>
                <a:latin typeface="Nunito"/>
                <a:ea typeface="Nunito"/>
                <a:cs typeface="Nunito"/>
                <a:sym typeface="Nunito"/>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1">
  <p:cSld name="Section break 1">
    <p:spTree>
      <p:nvGrpSpPr>
        <p:cNvPr id="38" name="Shape 38"/>
        <p:cNvGrpSpPr/>
        <p:nvPr/>
      </p:nvGrpSpPr>
      <p:grpSpPr>
        <a:xfrm>
          <a:off x="0" y="0"/>
          <a:ext cx="0" cy="0"/>
          <a:chOff x="0" y="0"/>
          <a:chExt cx="0" cy="0"/>
        </a:xfrm>
      </p:grpSpPr>
      <p:pic>
        <p:nvPicPr>
          <p:cNvPr id="39" name="Google Shape;39;p5"/>
          <p:cNvPicPr preferRelativeResize="0"/>
          <p:nvPr/>
        </p:nvPicPr>
        <p:blipFill rotWithShape="1">
          <a:blip r:embed="rId2">
            <a:alphaModFix/>
          </a:blip>
          <a:srcRect b="0" l="0" r="0" t="0"/>
          <a:stretch/>
        </p:blipFill>
        <p:spPr>
          <a:xfrm>
            <a:off x="-1" y="2510"/>
            <a:ext cx="9144001" cy="5140990"/>
          </a:xfrm>
          <a:prstGeom prst="rect">
            <a:avLst/>
          </a:prstGeom>
          <a:noFill/>
          <a:ln>
            <a:noFill/>
          </a:ln>
        </p:spPr>
      </p:pic>
      <p:pic>
        <p:nvPicPr>
          <p:cNvPr descr="Image" id="40" name="Google Shape;40;p5"/>
          <p:cNvPicPr preferRelativeResize="0"/>
          <p:nvPr/>
        </p:nvPicPr>
        <p:blipFill rotWithShape="1">
          <a:blip r:embed="rId3">
            <a:alphaModFix/>
          </a:blip>
          <a:srcRect b="0" l="0" r="0" t="0"/>
          <a:stretch/>
        </p:blipFill>
        <p:spPr>
          <a:xfrm>
            <a:off x="255534" y="200684"/>
            <a:ext cx="535540" cy="694466"/>
          </a:xfrm>
          <a:prstGeom prst="rect">
            <a:avLst/>
          </a:prstGeom>
          <a:noFill/>
          <a:ln>
            <a:noFill/>
          </a:ln>
        </p:spPr>
      </p:pic>
      <p:cxnSp>
        <p:nvCxnSpPr>
          <p:cNvPr id="41" name="Google Shape;41;p5"/>
          <p:cNvCxnSpPr/>
          <p:nvPr/>
        </p:nvCxnSpPr>
        <p:spPr>
          <a:xfrm>
            <a:off x="4780813" y="2730763"/>
            <a:ext cx="4096500" cy="0"/>
          </a:xfrm>
          <a:prstGeom prst="straightConnector1">
            <a:avLst/>
          </a:prstGeom>
          <a:noFill/>
          <a:ln cap="flat" cmpd="sng" w="12700">
            <a:solidFill>
              <a:srgbClr val="000000"/>
            </a:solidFill>
            <a:prstDash val="solid"/>
            <a:miter lim="400000"/>
            <a:headEnd len="sm" w="sm" type="none"/>
            <a:tailEnd len="sm" w="sm" type="none"/>
          </a:ln>
        </p:spPr>
      </p:cxnSp>
      <p:cxnSp>
        <p:nvCxnSpPr>
          <p:cNvPr id="42" name="Google Shape;42;p5"/>
          <p:cNvCxnSpPr/>
          <p:nvPr/>
        </p:nvCxnSpPr>
        <p:spPr>
          <a:xfrm>
            <a:off x="3810737" y="2730763"/>
            <a:ext cx="970200" cy="0"/>
          </a:xfrm>
          <a:prstGeom prst="straightConnector1">
            <a:avLst/>
          </a:prstGeom>
          <a:noFill/>
          <a:ln cap="flat" cmpd="sng" w="12700">
            <a:solidFill>
              <a:srgbClr val="FFFFFF"/>
            </a:solidFill>
            <a:prstDash val="solid"/>
            <a:miter lim="400000"/>
            <a:headEnd len="sm" w="sm" type="none"/>
            <a:tailEnd len="sm" w="sm" type="none"/>
          </a:ln>
        </p:spPr>
      </p:cxnSp>
      <p:sp>
        <p:nvSpPr>
          <p:cNvPr id="43" name="Google Shape;43;p5"/>
          <p:cNvSpPr txBox="1"/>
          <p:nvPr>
            <p:ph type="title"/>
          </p:nvPr>
        </p:nvSpPr>
        <p:spPr>
          <a:xfrm>
            <a:off x="5055394" y="2253815"/>
            <a:ext cx="3822000" cy="5598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SzPts val="1800"/>
              <a:buFont typeface="Nunito"/>
              <a:buNone/>
              <a:defRPr b="1" sz="1800">
                <a:latin typeface="Nunito"/>
                <a:ea typeface="Nunito"/>
                <a:cs typeface="Nunito"/>
                <a:sym typeface="Nunito"/>
              </a:defRPr>
            </a:lvl1pPr>
            <a:lvl2pPr lvl="1" algn="l">
              <a:lnSpc>
                <a:spcPct val="90000"/>
              </a:lnSpc>
              <a:spcBef>
                <a:spcPts val="0"/>
              </a:spcBef>
              <a:spcAft>
                <a:spcPts val="0"/>
              </a:spcAft>
              <a:buSzPts val="1800"/>
              <a:buFont typeface="Nunito"/>
              <a:buNone/>
              <a:defRPr b="1" sz="1800">
                <a:latin typeface="Nunito"/>
                <a:ea typeface="Nunito"/>
                <a:cs typeface="Nunito"/>
                <a:sym typeface="Nunito"/>
              </a:defRPr>
            </a:lvl2pPr>
            <a:lvl3pPr lvl="2" algn="l">
              <a:lnSpc>
                <a:spcPct val="90000"/>
              </a:lnSpc>
              <a:spcBef>
                <a:spcPts val="0"/>
              </a:spcBef>
              <a:spcAft>
                <a:spcPts val="0"/>
              </a:spcAft>
              <a:buSzPts val="1800"/>
              <a:buFont typeface="Nunito"/>
              <a:buNone/>
              <a:defRPr b="1" sz="1800">
                <a:latin typeface="Nunito"/>
                <a:ea typeface="Nunito"/>
                <a:cs typeface="Nunito"/>
                <a:sym typeface="Nunito"/>
              </a:defRPr>
            </a:lvl3pPr>
            <a:lvl4pPr lvl="3" algn="l">
              <a:lnSpc>
                <a:spcPct val="90000"/>
              </a:lnSpc>
              <a:spcBef>
                <a:spcPts val="0"/>
              </a:spcBef>
              <a:spcAft>
                <a:spcPts val="0"/>
              </a:spcAft>
              <a:buSzPts val="1800"/>
              <a:buFont typeface="Nunito"/>
              <a:buNone/>
              <a:defRPr b="1" sz="1800">
                <a:latin typeface="Nunito"/>
                <a:ea typeface="Nunito"/>
                <a:cs typeface="Nunito"/>
                <a:sym typeface="Nunito"/>
              </a:defRPr>
            </a:lvl4pPr>
            <a:lvl5pPr lvl="4" algn="l">
              <a:lnSpc>
                <a:spcPct val="90000"/>
              </a:lnSpc>
              <a:spcBef>
                <a:spcPts val="0"/>
              </a:spcBef>
              <a:spcAft>
                <a:spcPts val="0"/>
              </a:spcAft>
              <a:buSzPts val="1800"/>
              <a:buFont typeface="Nunito"/>
              <a:buNone/>
              <a:defRPr b="1" sz="1800">
                <a:latin typeface="Nunito"/>
                <a:ea typeface="Nunito"/>
                <a:cs typeface="Nunito"/>
                <a:sym typeface="Nunito"/>
              </a:defRPr>
            </a:lvl5pPr>
            <a:lvl6pPr lvl="5" algn="l">
              <a:lnSpc>
                <a:spcPct val="90000"/>
              </a:lnSpc>
              <a:spcBef>
                <a:spcPts val="0"/>
              </a:spcBef>
              <a:spcAft>
                <a:spcPts val="0"/>
              </a:spcAft>
              <a:buSzPts val="1800"/>
              <a:buFont typeface="Nunito"/>
              <a:buNone/>
              <a:defRPr b="1" sz="1800">
                <a:latin typeface="Nunito"/>
                <a:ea typeface="Nunito"/>
                <a:cs typeface="Nunito"/>
                <a:sym typeface="Nunito"/>
              </a:defRPr>
            </a:lvl6pPr>
            <a:lvl7pPr lvl="6" algn="l">
              <a:lnSpc>
                <a:spcPct val="90000"/>
              </a:lnSpc>
              <a:spcBef>
                <a:spcPts val="0"/>
              </a:spcBef>
              <a:spcAft>
                <a:spcPts val="0"/>
              </a:spcAft>
              <a:buSzPts val="1800"/>
              <a:buFont typeface="Nunito"/>
              <a:buNone/>
              <a:defRPr b="1" sz="1800">
                <a:latin typeface="Nunito"/>
                <a:ea typeface="Nunito"/>
                <a:cs typeface="Nunito"/>
                <a:sym typeface="Nunito"/>
              </a:defRPr>
            </a:lvl7pPr>
            <a:lvl8pPr lvl="7" algn="l">
              <a:lnSpc>
                <a:spcPct val="90000"/>
              </a:lnSpc>
              <a:spcBef>
                <a:spcPts val="0"/>
              </a:spcBef>
              <a:spcAft>
                <a:spcPts val="0"/>
              </a:spcAft>
              <a:buSzPts val="1800"/>
              <a:buFont typeface="Nunito"/>
              <a:buNone/>
              <a:defRPr b="1" sz="1800">
                <a:latin typeface="Nunito"/>
                <a:ea typeface="Nunito"/>
                <a:cs typeface="Nunito"/>
                <a:sym typeface="Nunito"/>
              </a:defRPr>
            </a:lvl8pPr>
            <a:lvl9pPr lvl="8" algn="l">
              <a:lnSpc>
                <a:spcPct val="90000"/>
              </a:lnSpc>
              <a:spcBef>
                <a:spcPts val="0"/>
              </a:spcBef>
              <a:spcAft>
                <a:spcPts val="0"/>
              </a:spcAft>
              <a:buSzPts val="1800"/>
              <a:buFont typeface="Nunito"/>
              <a:buNone/>
              <a:defRPr b="1" sz="1800">
                <a:latin typeface="Nunito"/>
                <a:ea typeface="Nunito"/>
                <a:cs typeface="Nunito"/>
                <a:sym typeface="Nunito"/>
              </a:defRPr>
            </a:lvl9pPr>
          </a:lstStyle>
          <a:p/>
        </p:txBody>
      </p:sp>
      <p:sp>
        <p:nvSpPr>
          <p:cNvPr id="44" name="Google Shape;44;p5"/>
          <p:cNvSpPr txBox="1"/>
          <p:nvPr>
            <p:ph idx="1" type="subTitle"/>
          </p:nvPr>
        </p:nvSpPr>
        <p:spPr>
          <a:xfrm>
            <a:off x="5055393" y="2859727"/>
            <a:ext cx="3822000" cy="559800"/>
          </a:xfrm>
          <a:prstGeom prst="rect">
            <a:avLst/>
          </a:prstGeom>
          <a:noFill/>
          <a:ln>
            <a:noFill/>
          </a:ln>
        </p:spPr>
        <p:txBody>
          <a:bodyPr anchorCtr="0" anchor="t" bIns="34275" lIns="68575" spcFirstLastPara="1" rIns="68575" wrap="square" tIns="34275">
            <a:noAutofit/>
          </a:bodyPr>
          <a:lstStyle>
            <a:lvl1pPr lvl="0" algn="l">
              <a:lnSpc>
                <a:spcPct val="90000"/>
              </a:lnSpc>
              <a:spcBef>
                <a:spcPts val="800"/>
              </a:spcBef>
              <a:spcAft>
                <a:spcPts val="0"/>
              </a:spcAft>
              <a:buClr>
                <a:schemeClr val="dk1"/>
              </a:buClr>
              <a:buSzPts val="1400"/>
              <a:buNone/>
              <a:defRPr b="0" sz="1400">
                <a:solidFill>
                  <a:schemeClr val="dk1"/>
                </a:solidFill>
                <a:latin typeface="Nunito"/>
                <a:ea typeface="Nunito"/>
                <a:cs typeface="Nunito"/>
                <a:sym typeface="Nunito"/>
              </a:defRPr>
            </a:lvl1pPr>
            <a:lvl2pPr lvl="1" algn="ctr">
              <a:lnSpc>
                <a:spcPct val="90000"/>
              </a:lnSpc>
              <a:spcBef>
                <a:spcPts val="400"/>
              </a:spcBef>
              <a:spcAft>
                <a:spcPts val="0"/>
              </a:spcAft>
              <a:buClr>
                <a:schemeClr val="dk1"/>
              </a:buClr>
              <a:buSzPts val="1400"/>
              <a:buNone/>
              <a:defRPr sz="14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400"/>
              <a:buNone/>
              <a:defRPr/>
            </a:lvl4pPr>
            <a:lvl5pPr lvl="4" algn="ctr">
              <a:lnSpc>
                <a:spcPct val="90000"/>
              </a:lnSpc>
              <a:spcBef>
                <a:spcPts val="400"/>
              </a:spcBef>
              <a:spcAft>
                <a:spcPts val="0"/>
              </a:spcAft>
              <a:buClr>
                <a:schemeClr val="dk1"/>
              </a:buClr>
              <a:buSzPts val="1400"/>
              <a:buNone/>
              <a:defRPr/>
            </a:lvl5pPr>
            <a:lvl6pPr lvl="5" algn="ctr">
              <a:lnSpc>
                <a:spcPct val="90000"/>
              </a:lnSpc>
              <a:spcBef>
                <a:spcPts val="400"/>
              </a:spcBef>
              <a:spcAft>
                <a:spcPts val="0"/>
              </a:spcAft>
              <a:buClr>
                <a:schemeClr val="dk1"/>
              </a:buClr>
              <a:buSzPts val="1400"/>
              <a:buNone/>
              <a:defRPr/>
            </a:lvl6pPr>
            <a:lvl7pPr lvl="6" algn="ctr">
              <a:lnSpc>
                <a:spcPct val="90000"/>
              </a:lnSpc>
              <a:spcBef>
                <a:spcPts val="400"/>
              </a:spcBef>
              <a:spcAft>
                <a:spcPts val="0"/>
              </a:spcAft>
              <a:buClr>
                <a:schemeClr val="dk1"/>
              </a:buClr>
              <a:buSzPts val="1400"/>
              <a:buNone/>
              <a:defRPr/>
            </a:lvl7pPr>
            <a:lvl8pPr lvl="7" algn="ctr">
              <a:lnSpc>
                <a:spcPct val="90000"/>
              </a:lnSpc>
              <a:spcBef>
                <a:spcPts val="400"/>
              </a:spcBef>
              <a:spcAft>
                <a:spcPts val="0"/>
              </a:spcAft>
              <a:buClr>
                <a:schemeClr val="dk1"/>
              </a:buClr>
              <a:buSzPts val="1400"/>
              <a:buNone/>
              <a:defRPr/>
            </a:lvl8pPr>
            <a:lvl9pPr lvl="8" algn="ctr">
              <a:lnSpc>
                <a:spcPct val="90000"/>
              </a:lnSpc>
              <a:spcBef>
                <a:spcPts val="400"/>
              </a:spcBef>
              <a:spcAft>
                <a:spcPts val="0"/>
              </a:spcAft>
              <a:buClr>
                <a:schemeClr val="dk1"/>
              </a:buClr>
              <a:buSzPts val="1400"/>
              <a:buNone/>
              <a:defRPr/>
            </a:lvl9pPr>
          </a:lstStyle>
          <a:p/>
        </p:txBody>
      </p:sp>
      <p:sp>
        <p:nvSpPr>
          <p:cNvPr id="45" name="Google Shape;45;p5"/>
          <p:cNvSpPr txBox="1"/>
          <p:nvPr/>
        </p:nvSpPr>
        <p:spPr>
          <a:xfrm>
            <a:off x="0" y="4942819"/>
            <a:ext cx="3014700" cy="192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i="0" lang="en" sz="800" u="none" cap="none" strike="noStrike">
                <a:solidFill>
                  <a:schemeClr val="lt1"/>
                </a:solidFill>
                <a:latin typeface="Nunito"/>
                <a:ea typeface="Nunito"/>
                <a:cs typeface="Nunito"/>
                <a:sym typeface="Nunito"/>
              </a:rPr>
              <a:t>© 2019 KOKO Networks Limited – Proprietary &amp; Confidential </a:t>
            </a:r>
            <a:endParaRPr b="1" i="0" sz="8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2">
  <p:cSld name="Section break 2">
    <p:spTree>
      <p:nvGrpSpPr>
        <p:cNvPr id="46" name="Shape 46"/>
        <p:cNvGrpSpPr/>
        <p:nvPr/>
      </p:nvGrpSpPr>
      <p:grpSpPr>
        <a:xfrm>
          <a:off x="0" y="0"/>
          <a:ext cx="0" cy="0"/>
          <a:chOff x="0" y="0"/>
          <a:chExt cx="0" cy="0"/>
        </a:xfrm>
      </p:grpSpPr>
      <p:pic>
        <p:nvPicPr>
          <p:cNvPr id="47" name="Google Shape;47;p6"/>
          <p:cNvPicPr preferRelativeResize="0"/>
          <p:nvPr/>
        </p:nvPicPr>
        <p:blipFill rotWithShape="1">
          <a:blip r:embed="rId2">
            <a:alphaModFix/>
          </a:blip>
          <a:srcRect b="0" l="0" r="0" t="0"/>
          <a:stretch/>
        </p:blipFill>
        <p:spPr>
          <a:xfrm>
            <a:off x="0" y="2510"/>
            <a:ext cx="9144001" cy="5140990"/>
          </a:xfrm>
          <a:prstGeom prst="rect">
            <a:avLst/>
          </a:prstGeom>
          <a:noFill/>
          <a:ln>
            <a:noFill/>
          </a:ln>
        </p:spPr>
      </p:pic>
      <p:pic>
        <p:nvPicPr>
          <p:cNvPr descr="Image" id="48" name="Google Shape;48;p6"/>
          <p:cNvPicPr preferRelativeResize="0"/>
          <p:nvPr/>
        </p:nvPicPr>
        <p:blipFill rotWithShape="1">
          <a:blip r:embed="rId3">
            <a:alphaModFix/>
          </a:blip>
          <a:srcRect b="0" l="0" r="0" t="0"/>
          <a:stretch/>
        </p:blipFill>
        <p:spPr>
          <a:xfrm>
            <a:off x="255534" y="200684"/>
            <a:ext cx="535540" cy="694466"/>
          </a:xfrm>
          <a:prstGeom prst="rect">
            <a:avLst/>
          </a:prstGeom>
          <a:noFill/>
          <a:ln>
            <a:noFill/>
          </a:ln>
        </p:spPr>
      </p:pic>
      <p:cxnSp>
        <p:nvCxnSpPr>
          <p:cNvPr id="49" name="Google Shape;49;p6"/>
          <p:cNvCxnSpPr/>
          <p:nvPr/>
        </p:nvCxnSpPr>
        <p:spPr>
          <a:xfrm>
            <a:off x="4780813" y="2730763"/>
            <a:ext cx="4096500" cy="0"/>
          </a:xfrm>
          <a:prstGeom prst="straightConnector1">
            <a:avLst/>
          </a:prstGeom>
          <a:noFill/>
          <a:ln cap="flat" cmpd="sng" w="12700">
            <a:solidFill>
              <a:srgbClr val="000000"/>
            </a:solidFill>
            <a:prstDash val="solid"/>
            <a:miter lim="400000"/>
            <a:headEnd len="sm" w="sm" type="none"/>
            <a:tailEnd len="sm" w="sm" type="none"/>
          </a:ln>
        </p:spPr>
      </p:cxnSp>
      <p:cxnSp>
        <p:nvCxnSpPr>
          <p:cNvPr id="50" name="Google Shape;50;p6"/>
          <p:cNvCxnSpPr/>
          <p:nvPr/>
        </p:nvCxnSpPr>
        <p:spPr>
          <a:xfrm>
            <a:off x="3810737" y="2730763"/>
            <a:ext cx="970200" cy="0"/>
          </a:xfrm>
          <a:prstGeom prst="straightConnector1">
            <a:avLst/>
          </a:prstGeom>
          <a:noFill/>
          <a:ln cap="flat" cmpd="sng" w="12700">
            <a:solidFill>
              <a:srgbClr val="FFFFFF"/>
            </a:solidFill>
            <a:prstDash val="solid"/>
            <a:miter lim="400000"/>
            <a:headEnd len="sm" w="sm" type="none"/>
            <a:tailEnd len="sm" w="sm" type="none"/>
          </a:ln>
        </p:spPr>
      </p:cxnSp>
      <p:sp>
        <p:nvSpPr>
          <p:cNvPr id="51" name="Google Shape;51;p6"/>
          <p:cNvSpPr txBox="1"/>
          <p:nvPr>
            <p:ph type="title"/>
          </p:nvPr>
        </p:nvSpPr>
        <p:spPr>
          <a:xfrm>
            <a:off x="5055394" y="2253815"/>
            <a:ext cx="3822000" cy="5595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SzPts val="1800"/>
              <a:buFont typeface="Nunito"/>
              <a:buNone/>
              <a:defRPr b="1" sz="1800">
                <a:latin typeface="Nunito"/>
                <a:ea typeface="Nunito"/>
                <a:cs typeface="Nunito"/>
                <a:sym typeface="Nunito"/>
              </a:defRPr>
            </a:lvl1pPr>
            <a:lvl2pPr lvl="1" rtl="0" algn="l">
              <a:lnSpc>
                <a:spcPct val="90000"/>
              </a:lnSpc>
              <a:spcBef>
                <a:spcPts val="0"/>
              </a:spcBef>
              <a:spcAft>
                <a:spcPts val="0"/>
              </a:spcAft>
              <a:buSzPts val="1800"/>
              <a:buFont typeface="Nunito"/>
              <a:buNone/>
              <a:defRPr b="1" sz="1800">
                <a:latin typeface="Nunito"/>
                <a:ea typeface="Nunito"/>
                <a:cs typeface="Nunito"/>
                <a:sym typeface="Nunito"/>
              </a:defRPr>
            </a:lvl2pPr>
            <a:lvl3pPr lvl="2" rtl="0" algn="l">
              <a:lnSpc>
                <a:spcPct val="90000"/>
              </a:lnSpc>
              <a:spcBef>
                <a:spcPts val="0"/>
              </a:spcBef>
              <a:spcAft>
                <a:spcPts val="0"/>
              </a:spcAft>
              <a:buSzPts val="1800"/>
              <a:buFont typeface="Nunito"/>
              <a:buNone/>
              <a:defRPr b="1" sz="1800">
                <a:latin typeface="Nunito"/>
                <a:ea typeface="Nunito"/>
                <a:cs typeface="Nunito"/>
                <a:sym typeface="Nunito"/>
              </a:defRPr>
            </a:lvl3pPr>
            <a:lvl4pPr lvl="3" rtl="0" algn="l">
              <a:lnSpc>
                <a:spcPct val="90000"/>
              </a:lnSpc>
              <a:spcBef>
                <a:spcPts val="0"/>
              </a:spcBef>
              <a:spcAft>
                <a:spcPts val="0"/>
              </a:spcAft>
              <a:buSzPts val="1800"/>
              <a:buFont typeface="Nunito"/>
              <a:buNone/>
              <a:defRPr b="1" sz="1800">
                <a:latin typeface="Nunito"/>
                <a:ea typeface="Nunito"/>
                <a:cs typeface="Nunito"/>
                <a:sym typeface="Nunito"/>
              </a:defRPr>
            </a:lvl4pPr>
            <a:lvl5pPr lvl="4" rtl="0" algn="l">
              <a:lnSpc>
                <a:spcPct val="90000"/>
              </a:lnSpc>
              <a:spcBef>
                <a:spcPts val="0"/>
              </a:spcBef>
              <a:spcAft>
                <a:spcPts val="0"/>
              </a:spcAft>
              <a:buSzPts val="1800"/>
              <a:buFont typeface="Nunito"/>
              <a:buNone/>
              <a:defRPr b="1" sz="1800">
                <a:latin typeface="Nunito"/>
                <a:ea typeface="Nunito"/>
                <a:cs typeface="Nunito"/>
                <a:sym typeface="Nunito"/>
              </a:defRPr>
            </a:lvl5pPr>
            <a:lvl6pPr lvl="5" rtl="0" algn="l">
              <a:lnSpc>
                <a:spcPct val="90000"/>
              </a:lnSpc>
              <a:spcBef>
                <a:spcPts val="0"/>
              </a:spcBef>
              <a:spcAft>
                <a:spcPts val="0"/>
              </a:spcAft>
              <a:buSzPts val="1800"/>
              <a:buFont typeface="Nunito"/>
              <a:buNone/>
              <a:defRPr b="1" sz="1800">
                <a:latin typeface="Nunito"/>
                <a:ea typeface="Nunito"/>
                <a:cs typeface="Nunito"/>
                <a:sym typeface="Nunito"/>
              </a:defRPr>
            </a:lvl6pPr>
            <a:lvl7pPr lvl="6" rtl="0" algn="l">
              <a:lnSpc>
                <a:spcPct val="90000"/>
              </a:lnSpc>
              <a:spcBef>
                <a:spcPts val="0"/>
              </a:spcBef>
              <a:spcAft>
                <a:spcPts val="0"/>
              </a:spcAft>
              <a:buSzPts val="1800"/>
              <a:buFont typeface="Nunito"/>
              <a:buNone/>
              <a:defRPr b="1" sz="1800">
                <a:latin typeface="Nunito"/>
                <a:ea typeface="Nunito"/>
                <a:cs typeface="Nunito"/>
                <a:sym typeface="Nunito"/>
              </a:defRPr>
            </a:lvl7pPr>
            <a:lvl8pPr lvl="7" rtl="0" algn="l">
              <a:lnSpc>
                <a:spcPct val="90000"/>
              </a:lnSpc>
              <a:spcBef>
                <a:spcPts val="0"/>
              </a:spcBef>
              <a:spcAft>
                <a:spcPts val="0"/>
              </a:spcAft>
              <a:buSzPts val="1800"/>
              <a:buFont typeface="Nunito"/>
              <a:buNone/>
              <a:defRPr b="1" sz="1800">
                <a:latin typeface="Nunito"/>
                <a:ea typeface="Nunito"/>
                <a:cs typeface="Nunito"/>
                <a:sym typeface="Nunito"/>
              </a:defRPr>
            </a:lvl8pPr>
            <a:lvl9pPr lvl="8" rtl="0" algn="l">
              <a:lnSpc>
                <a:spcPct val="90000"/>
              </a:lnSpc>
              <a:spcBef>
                <a:spcPts val="0"/>
              </a:spcBef>
              <a:spcAft>
                <a:spcPts val="0"/>
              </a:spcAft>
              <a:buSzPts val="1800"/>
              <a:buFont typeface="Nunito"/>
              <a:buNone/>
              <a:defRPr b="1" sz="1800">
                <a:latin typeface="Nunito"/>
                <a:ea typeface="Nunito"/>
                <a:cs typeface="Nunito"/>
                <a:sym typeface="Nunito"/>
              </a:defRPr>
            </a:lvl9pPr>
          </a:lstStyle>
          <a:p/>
        </p:txBody>
      </p:sp>
      <p:sp>
        <p:nvSpPr>
          <p:cNvPr id="52" name="Google Shape;52;p6"/>
          <p:cNvSpPr txBox="1"/>
          <p:nvPr>
            <p:ph idx="1" type="subTitle"/>
          </p:nvPr>
        </p:nvSpPr>
        <p:spPr>
          <a:xfrm>
            <a:off x="5055393" y="2859727"/>
            <a:ext cx="3822000" cy="559500"/>
          </a:xfrm>
          <a:prstGeom prst="rect">
            <a:avLst/>
          </a:prstGeom>
          <a:noFill/>
          <a:ln>
            <a:noFill/>
          </a:ln>
        </p:spPr>
        <p:txBody>
          <a:bodyPr anchorCtr="0" anchor="t" bIns="34275" lIns="68575" spcFirstLastPara="1" rIns="68575" wrap="square" tIns="34275">
            <a:noAutofit/>
          </a:bodyPr>
          <a:lstStyle>
            <a:lvl1pPr lvl="0" rtl="0" algn="l">
              <a:lnSpc>
                <a:spcPct val="90000"/>
              </a:lnSpc>
              <a:spcBef>
                <a:spcPts val="800"/>
              </a:spcBef>
              <a:spcAft>
                <a:spcPts val="0"/>
              </a:spcAft>
              <a:buClr>
                <a:schemeClr val="dk1"/>
              </a:buClr>
              <a:buSzPts val="1400"/>
              <a:buNone/>
              <a:defRPr b="0" sz="1400">
                <a:solidFill>
                  <a:schemeClr val="dk1"/>
                </a:solidFill>
                <a:latin typeface="Nunito"/>
                <a:ea typeface="Nunito"/>
                <a:cs typeface="Nunito"/>
                <a:sym typeface="Nunito"/>
              </a:defRPr>
            </a:lvl1pPr>
            <a:lvl2pPr lvl="1" rtl="0" algn="ctr">
              <a:lnSpc>
                <a:spcPct val="90000"/>
              </a:lnSpc>
              <a:spcBef>
                <a:spcPts val="400"/>
              </a:spcBef>
              <a:spcAft>
                <a:spcPts val="0"/>
              </a:spcAft>
              <a:buClr>
                <a:schemeClr val="dk1"/>
              </a:buClr>
              <a:buSzPts val="1400"/>
              <a:buNone/>
              <a:defRPr sz="14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400"/>
              <a:buNone/>
              <a:defRPr/>
            </a:lvl4pPr>
            <a:lvl5pPr lvl="4" rtl="0" algn="ctr">
              <a:lnSpc>
                <a:spcPct val="90000"/>
              </a:lnSpc>
              <a:spcBef>
                <a:spcPts val="400"/>
              </a:spcBef>
              <a:spcAft>
                <a:spcPts val="0"/>
              </a:spcAft>
              <a:buClr>
                <a:schemeClr val="dk1"/>
              </a:buClr>
              <a:buSzPts val="1400"/>
              <a:buNone/>
              <a:defRPr/>
            </a:lvl5pPr>
            <a:lvl6pPr lvl="5" rtl="0" algn="ctr">
              <a:lnSpc>
                <a:spcPct val="90000"/>
              </a:lnSpc>
              <a:spcBef>
                <a:spcPts val="400"/>
              </a:spcBef>
              <a:spcAft>
                <a:spcPts val="0"/>
              </a:spcAft>
              <a:buClr>
                <a:schemeClr val="dk1"/>
              </a:buClr>
              <a:buSzPts val="1400"/>
              <a:buNone/>
              <a:defRPr/>
            </a:lvl6pPr>
            <a:lvl7pPr lvl="6" rtl="0" algn="ctr">
              <a:lnSpc>
                <a:spcPct val="90000"/>
              </a:lnSpc>
              <a:spcBef>
                <a:spcPts val="400"/>
              </a:spcBef>
              <a:spcAft>
                <a:spcPts val="0"/>
              </a:spcAft>
              <a:buClr>
                <a:schemeClr val="dk1"/>
              </a:buClr>
              <a:buSzPts val="1400"/>
              <a:buNone/>
              <a:defRPr/>
            </a:lvl7pPr>
            <a:lvl8pPr lvl="7" rtl="0" algn="ctr">
              <a:lnSpc>
                <a:spcPct val="90000"/>
              </a:lnSpc>
              <a:spcBef>
                <a:spcPts val="400"/>
              </a:spcBef>
              <a:spcAft>
                <a:spcPts val="0"/>
              </a:spcAft>
              <a:buClr>
                <a:schemeClr val="dk1"/>
              </a:buClr>
              <a:buSzPts val="1400"/>
              <a:buNone/>
              <a:defRPr/>
            </a:lvl8pPr>
            <a:lvl9pPr lvl="8" rtl="0" algn="ctr">
              <a:lnSpc>
                <a:spcPct val="90000"/>
              </a:lnSpc>
              <a:spcBef>
                <a:spcPts val="400"/>
              </a:spcBef>
              <a:spcAft>
                <a:spcPts val="0"/>
              </a:spcAft>
              <a:buClr>
                <a:schemeClr val="dk1"/>
              </a:buClr>
              <a:buSzPts val="1400"/>
              <a:buNone/>
              <a:defRPr/>
            </a:lvl9pPr>
          </a:lstStyle>
          <a:p/>
        </p:txBody>
      </p:sp>
      <p:sp>
        <p:nvSpPr>
          <p:cNvPr id="53" name="Google Shape;53;p6"/>
          <p:cNvSpPr txBox="1"/>
          <p:nvPr/>
        </p:nvSpPr>
        <p:spPr>
          <a:xfrm>
            <a:off x="0" y="4942819"/>
            <a:ext cx="3014700" cy="192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i="0" lang="en" sz="800" u="none" cap="none" strike="noStrike">
                <a:solidFill>
                  <a:schemeClr val="lt1"/>
                </a:solidFill>
                <a:latin typeface="Nunito"/>
                <a:ea typeface="Nunito"/>
                <a:cs typeface="Nunito"/>
                <a:sym typeface="Nunito"/>
              </a:rPr>
              <a:t>© 2019 KOKO Networks Limited – Proprietary &amp; Confidential </a:t>
            </a:r>
            <a:endParaRPr b="1" i="0" sz="8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3">
  <p:cSld name="Section break 3">
    <p:spTree>
      <p:nvGrpSpPr>
        <p:cNvPr id="54" name="Shape 54"/>
        <p:cNvGrpSpPr/>
        <p:nvPr/>
      </p:nvGrpSpPr>
      <p:grpSpPr>
        <a:xfrm>
          <a:off x="0" y="0"/>
          <a:ext cx="0" cy="0"/>
          <a:chOff x="0" y="0"/>
          <a:chExt cx="0" cy="0"/>
        </a:xfrm>
      </p:grpSpPr>
      <p:pic>
        <p:nvPicPr>
          <p:cNvPr id="55" name="Google Shape;55;p7"/>
          <p:cNvPicPr preferRelativeResize="0"/>
          <p:nvPr/>
        </p:nvPicPr>
        <p:blipFill rotWithShape="1">
          <a:blip r:embed="rId2">
            <a:alphaModFix/>
          </a:blip>
          <a:srcRect b="0" l="0" r="0" t="0"/>
          <a:stretch/>
        </p:blipFill>
        <p:spPr>
          <a:xfrm>
            <a:off x="-6532" y="0"/>
            <a:ext cx="9148464" cy="5143500"/>
          </a:xfrm>
          <a:prstGeom prst="rect">
            <a:avLst/>
          </a:prstGeom>
          <a:noFill/>
          <a:ln>
            <a:noFill/>
          </a:ln>
        </p:spPr>
      </p:pic>
      <p:pic>
        <p:nvPicPr>
          <p:cNvPr descr="Image" id="56" name="Google Shape;56;p7"/>
          <p:cNvPicPr preferRelativeResize="0"/>
          <p:nvPr/>
        </p:nvPicPr>
        <p:blipFill rotWithShape="1">
          <a:blip r:embed="rId3">
            <a:alphaModFix/>
          </a:blip>
          <a:srcRect b="0" l="0" r="0" t="0"/>
          <a:stretch/>
        </p:blipFill>
        <p:spPr>
          <a:xfrm>
            <a:off x="255534" y="200684"/>
            <a:ext cx="535540" cy="694466"/>
          </a:xfrm>
          <a:prstGeom prst="rect">
            <a:avLst/>
          </a:prstGeom>
          <a:noFill/>
          <a:ln>
            <a:noFill/>
          </a:ln>
        </p:spPr>
      </p:pic>
      <p:cxnSp>
        <p:nvCxnSpPr>
          <p:cNvPr id="57" name="Google Shape;57;p7"/>
          <p:cNvCxnSpPr/>
          <p:nvPr/>
        </p:nvCxnSpPr>
        <p:spPr>
          <a:xfrm>
            <a:off x="4780813" y="2730763"/>
            <a:ext cx="4096500" cy="0"/>
          </a:xfrm>
          <a:prstGeom prst="straightConnector1">
            <a:avLst/>
          </a:prstGeom>
          <a:noFill/>
          <a:ln cap="flat" cmpd="sng" w="12700">
            <a:solidFill>
              <a:srgbClr val="000000"/>
            </a:solidFill>
            <a:prstDash val="solid"/>
            <a:miter lim="400000"/>
            <a:headEnd len="sm" w="sm" type="none"/>
            <a:tailEnd len="sm" w="sm" type="none"/>
          </a:ln>
        </p:spPr>
      </p:cxnSp>
      <p:cxnSp>
        <p:nvCxnSpPr>
          <p:cNvPr id="58" name="Google Shape;58;p7"/>
          <p:cNvCxnSpPr/>
          <p:nvPr/>
        </p:nvCxnSpPr>
        <p:spPr>
          <a:xfrm>
            <a:off x="3810737" y="2730763"/>
            <a:ext cx="970200" cy="0"/>
          </a:xfrm>
          <a:prstGeom prst="straightConnector1">
            <a:avLst/>
          </a:prstGeom>
          <a:noFill/>
          <a:ln cap="flat" cmpd="sng" w="12700">
            <a:solidFill>
              <a:srgbClr val="FFFFFF"/>
            </a:solidFill>
            <a:prstDash val="solid"/>
            <a:miter lim="400000"/>
            <a:headEnd len="sm" w="sm" type="none"/>
            <a:tailEnd len="sm" w="sm" type="none"/>
          </a:ln>
        </p:spPr>
      </p:cxnSp>
      <p:sp>
        <p:nvSpPr>
          <p:cNvPr id="59" name="Google Shape;59;p7"/>
          <p:cNvSpPr txBox="1"/>
          <p:nvPr>
            <p:ph type="title"/>
          </p:nvPr>
        </p:nvSpPr>
        <p:spPr>
          <a:xfrm>
            <a:off x="5055394" y="2253815"/>
            <a:ext cx="3822000" cy="5595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SzPts val="1800"/>
              <a:buFont typeface="Nunito"/>
              <a:buNone/>
              <a:defRPr b="1" sz="1800">
                <a:latin typeface="Nunito"/>
                <a:ea typeface="Nunito"/>
                <a:cs typeface="Nunito"/>
                <a:sym typeface="Nunito"/>
              </a:defRPr>
            </a:lvl1pPr>
            <a:lvl2pPr lvl="1" rtl="0" algn="l">
              <a:lnSpc>
                <a:spcPct val="90000"/>
              </a:lnSpc>
              <a:spcBef>
                <a:spcPts val="0"/>
              </a:spcBef>
              <a:spcAft>
                <a:spcPts val="0"/>
              </a:spcAft>
              <a:buSzPts val="1800"/>
              <a:buFont typeface="Nunito"/>
              <a:buNone/>
              <a:defRPr b="1" sz="1800">
                <a:latin typeface="Nunito"/>
                <a:ea typeface="Nunito"/>
                <a:cs typeface="Nunito"/>
                <a:sym typeface="Nunito"/>
              </a:defRPr>
            </a:lvl2pPr>
            <a:lvl3pPr lvl="2" rtl="0" algn="l">
              <a:lnSpc>
                <a:spcPct val="90000"/>
              </a:lnSpc>
              <a:spcBef>
                <a:spcPts val="0"/>
              </a:spcBef>
              <a:spcAft>
                <a:spcPts val="0"/>
              </a:spcAft>
              <a:buSzPts val="1800"/>
              <a:buFont typeface="Nunito"/>
              <a:buNone/>
              <a:defRPr b="1" sz="1800">
                <a:latin typeface="Nunito"/>
                <a:ea typeface="Nunito"/>
                <a:cs typeface="Nunito"/>
                <a:sym typeface="Nunito"/>
              </a:defRPr>
            </a:lvl3pPr>
            <a:lvl4pPr lvl="3" rtl="0" algn="l">
              <a:lnSpc>
                <a:spcPct val="90000"/>
              </a:lnSpc>
              <a:spcBef>
                <a:spcPts val="0"/>
              </a:spcBef>
              <a:spcAft>
                <a:spcPts val="0"/>
              </a:spcAft>
              <a:buSzPts val="1800"/>
              <a:buFont typeface="Nunito"/>
              <a:buNone/>
              <a:defRPr b="1" sz="1800">
                <a:latin typeface="Nunito"/>
                <a:ea typeface="Nunito"/>
                <a:cs typeface="Nunito"/>
                <a:sym typeface="Nunito"/>
              </a:defRPr>
            </a:lvl4pPr>
            <a:lvl5pPr lvl="4" rtl="0" algn="l">
              <a:lnSpc>
                <a:spcPct val="90000"/>
              </a:lnSpc>
              <a:spcBef>
                <a:spcPts val="0"/>
              </a:spcBef>
              <a:spcAft>
                <a:spcPts val="0"/>
              </a:spcAft>
              <a:buSzPts val="1800"/>
              <a:buFont typeface="Nunito"/>
              <a:buNone/>
              <a:defRPr b="1" sz="1800">
                <a:latin typeface="Nunito"/>
                <a:ea typeface="Nunito"/>
                <a:cs typeface="Nunito"/>
                <a:sym typeface="Nunito"/>
              </a:defRPr>
            </a:lvl5pPr>
            <a:lvl6pPr lvl="5" rtl="0" algn="l">
              <a:lnSpc>
                <a:spcPct val="90000"/>
              </a:lnSpc>
              <a:spcBef>
                <a:spcPts val="0"/>
              </a:spcBef>
              <a:spcAft>
                <a:spcPts val="0"/>
              </a:spcAft>
              <a:buSzPts val="1800"/>
              <a:buFont typeface="Nunito"/>
              <a:buNone/>
              <a:defRPr b="1" sz="1800">
                <a:latin typeface="Nunito"/>
                <a:ea typeface="Nunito"/>
                <a:cs typeface="Nunito"/>
                <a:sym typeface="Nunito"/>
              </a:defRPr>
            </a:lvl6pPr>
            <a:lvl7pPr lvl="6" rtl="0" algn="l">
              <a:lnSpc>
                <a:spcPct val="90000"/>
              </a:lnSpc>
              <a:spcBef>
                <a:spcPts val="0"/>
              </a:spcBef>
              <a:spcAft>
                <a:spcPts val="0"/>
              </a:spcAft>
              <a:buSzPts val="1800"/>
              <a:buFont typeface="Nunito"/>
              <a:buNone/>
              <a:defRPr b="1" sz="1800">
                <a:latin typeface="Nunito"/>
                <a:ea typeface="Nunito"/>
                <a:cs typeface="Nunito"/>
                <a:sym typeface="Nunito"/>
              </a:defRPr>
            </a:lvl7pPr>
            <a:lvl8pPr lvl="7" rtl="0" algn="l">
              <a:lnSpc>
                <a:spcPct val="90000"/>
              </a:lnSpc>
              <a:spcBef>
                <a:spcPts val="0"/>
              </a:spcBef>
              <a:spcAft>
                <a:spcPts val="0"/>
              </a:spcAft>
              <a:buSzPts val="1800"/>
              <a:buFont typeface="Nunito"/>
              <a:buNone/>
              <a:defRPr b="1" sz="1800">
                <a:latin typeface="Nunito"/>
                <a:ea typeface="Nunito"/>
                <a:cs typeface="Nunito"/>
                <a:sym typeface="Nunito"/>
              </a:defRPr>
            </a:lvl8pPr>
            <a:lvl9pPr lvl="8" rtl="0" algn="l">
              <a:lnSpc>
                <a:spcPct val="90000"/>
              </a:lnSpc>
              <a:spcBef>
                <a:spcPts val="0"/>
              </a:spcBef>
              <a:spcAft>
                <a:spcPts val="0"/>
              </a:spcAft>
              <a:buSzPts val="1800"/>
              <a:buFont typeface="Nunito"/>
              <a:buNone/>
              <a:defRPr b="1" sz="1800">
                <a:latin typeface="Nunito"/>
                <a:ea typeface="Nunito"/>
                <a:cs typeface="Nunito"/>
                <a:sym typeface="Nunito"/>
              </a:defRPr>
            </a:lvl9pPr>
          </a:lstStyle>
          <a:p/>
        </p:txBody>
      </p:sp>
      <p:sp>
        <p:nvSpPr>
          <p:cNvPr id="60" name="Google Shape;60;p7"/>
          <p:cNvSpPr txBox="1"/>
          <p:nvPr>
            <p:ph idx="1" type="subTitle"/>
          </p:nvPr>
        </p:nvSpPr>
        <p:spPr>
          <a:xfrm>
            <a:off x="5055393" y="2859727"/>
            <a:ext cx="3822000" cy="559500"/>
          </a:xfrm>
          <a:prstGeom prst="rect">
            <a:avLst/>
          </a:prstGeom>
          <a:noFill/>
          <a:ln>
            <a:noFill/>
          </a:ln>
        </p:spPr>
        <p:txBody>
          <a:bodyPr anchorCtr="0" anchor="t" bIns="34275" lIns="68575" spcFirstLastPara="1" rIns="68575" wrap="square" tIns="34275">
            <a:noAutofit/>
          </a:bodyPr>
          <a:lstStyle>
            <a:lvl1pPr lvl="0" rtl="0" algn="l">
              <a:lnSpc>
                <a:spcPct val="90000"/>
              </a:lnSpc>
              <a:spcBef>
                <a:spcPts val="800"/>
              </a:spcBef>
              <a:spcAft>
                <a:spcPts val="0"/>
              </a:spcAft>
              <a:buClr>
                <a:schemeClr val="dk1"/>
              </a:buClr>
              <a:buSzPts val="1400"/>
              <a:buNone/>
              <a:defRPr b="0" sz="1400">
                <a:solidFill>
                  <a:schemeClr val="dk1"/>
                </a:solidFill>
                <a:latin typeface="Nunito"/>
                <a:ea typeface="Nunito"/>
                <a:cs typeface="Nunito"/>
                <a:sym typeface="Nunito"/>
              </a:defRPr>
            </a:lvl1pPr>
            <a:lvl2pPr lvl="1" rtl="0" algn="ctr">
              <a:lnSpc>
                <a:spcPct val="90000"/>
              </a:lnSpc>
              <a:spcBef>
                <a:spcPts val="400"/>
              </a:spcBef>
              <a:spcAft>
                <a:spcPts val="0"/>
              </a:spcAft>
              <a:buClr>
                <a:schemeClr val="dk1"/>
              </a:buClr>
              <a:buSzPts val="1400"/>
              <a:buNone/>
              <a:defRPr sz="14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400"/>
              <a:buNone/>
              <a:defRPr/>
            </a:lvl4pPr>
            <a:lvl5pPr lvl="4" rtl="0" algn="ctr">
              <a:lnSpc>
                <a:spcPct val="90000"/>
              </a:lnSpc>
              <a:spcBef>
                <a:spcPts val="400"/>
              </a:spcBef>
              <a:spcAft>
                <a:spcPts val="0"/>
              </a:spcAft>
              <a:buClr>
                <a:schemeClr val="dk1"/>
              </a:buClr>
              <a:buSzPts val="1400"/>
              <a:buNone/>
              <a:defRPr/>
            </a:lvl5pPr>
            <a:lvl6pPr lvl="5" rtl="0" algn="ctr">
              <a:lnSpc>
                <a:spcPct val="90000"/>
              </a:lnSpc>
              <a:spcBef>
                <a:spcPts val="400"/>
              </a:spcBef>
              <a:spcAft>
                <a:spcPts val="0"/>
              </a:spcAft>
              <a:buClr>
                <a:schemeClr val="dk1"/>
              </a:buClr>
              <a:buSzPts val="1400"/>
              <a:buNone/>
              <a:defRPr/>
            </a:lvl6pPr>
            <a:lvl7pPr lvl="6" rtl="0" algn="ctr">
              <a:lnSpc>
                <a:spcPct val="90000"/>
              </a:lnSpc>
              <a:spcBef>
                <a:spcPts val="400"/>
              </a:spcBef>
              <a:spcAft>
                <a:spcPts val="0"/>
              </a:spcAft>
              <a:buClr>
                <a:schemeClr val="dk1"/>
              </a:buClr>
              <a:buSzPts val="1400"/>
              <a:buNone/>
              <a:defRPr/>
            </a:lvl7pPr>
            <a:lvl8pPr lvl="7" rtl="0" algn="ctr">
              <a:lnSpc>
                <a:spcPct val="90000"/>
              </a:lnSpc>
              <a:spcBef>
                <a:spcPts val="400"/>
              </a:spcBef>
              <a:spcAft>
                <a:spcPts val="0"/>
              </a:spcAft>
              <a:buClr>
                <a:schemeClr val="dk1"/>
              </a:buClr>
              <a:buSzPts val="1400"/>
              <a:buNone/>
              <a:defRPr/>
            </a:lvl8pPr>
            <a:lvl9pPr lvl="8" rtl="0" algn="ctr">
              <a:lnSpc>
                <a:spcPct val="90000"/>
              </a:lnSpc>
              <a:spcBef>
                <a:spcPts val="400"/>
              </a:spcBef>
              <a:spcAft>
                <a:spcPts val="0"/>
              </a:spcAft>
              <a:buClr>
                <a:schemeClr val="dk1"/>
              </a:buClr>
              <a:buSzPts val="1400"/>
              <a:buNone/>
              <a:defRPr/>
            </a:lvl9pPr>
          </a:lstStyle>
          <a:p/>
        </p:txBody>
      </p:sp>
      <p:sp>
        <p:nvSpPr>
          <p:cNvPr id="61" name="Google Shape;61;p7"/>
          <p:cNvSpPr txBox="1"/>
          <p:nvPr/>
        </p:nvSpPr>
        <p:spPr>
          <a:xfrm>
            <a:off x="0" y="4942819"/>
            <a:ext cx="3014700" cy="192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i="0" lang="en" sz="800" u="none" cap="none" strike="noStrike">
                <a:solidFill>
                  <a:schemeClr val="lt1"/>
                </a:solidFill>
                <a:latin typeface="Nunito"/>
                <a:ea typeface="Nunito"/>
                <a:cs typeface="Nunito"/>
                <a:sym typeface="Nunito"/>
              </a:rPr>
              <a:t>© 2019 KOKO Networks Limited – Proprietary &amp; Confidential </a:t>
            </a:r>
            <a:endParaRPr b="1" i="0" sz="8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4">
  <p:cSld name="Section break 4">
    <p:spTree>
      <p:nvGrpSpPr>
        <p:cNvPr id="62" name="Shape 62"/>
        <p:cNvGrpSpPr/>
        <p:nvPr/>
      </p:nvGrpSpPr>
      <p:grpSpPr>
        <a:xfrm>
          <a:off x="0" y="0"/>
          <a:ext cx="0" cy="0"/>
          <a:chOff x="0" y="0"/>
          <a:chExt cx="0" cy="0"/>
        </a:xfrm>
      </p:grpSpPr>
      <p:pic>
        <p:nvPicPr>
          <p:cNvPr id="63" name="Google Shape;63;p8"/>
          <p:cNvPicPr preferRelativeResize="0"/>
          <p:nvPr/>
        </p:nvPicPr>
        <p:blipFill rotWithShape="1">
          <a:blip r:embed="rId2">
            <a:alphaModFix/>
          </a:blip>
          <a:srcRect b="0" l="0" r="0" t="0"/>
          <a:stretch/>
        </p:blipFill>
        <p:spPr>
          <a:xfrm>
            <a:off x="-4465" y="0"/>
            <a:ext cx="9148464" cy="5143500"/>
          </a:xfrm>
          <a:prstGeom prst="rect">
            <a:avLst/>
          </a:prstGeom>
          <a:noFill/>
          <a:ln>
            <a:noFill/>
          </a:ln>
        </p:spPr>
      </p:pic>
      <p:pic>
        <p:nvPicPr>
          <p:cNvPr descr="Image" id="64" name="Google Shape;64;p8"/>
          <p:cNvPicPr preferRelativeResize="0"/>
          <p:nvPr/>
        </p:nvPicPr>
        <p:blipFill rotWithShape="1">
          <a:blip r:embed="rId3">
            <a:alphaModFix/>
          </a:blip>
          <a:srcRect b="0" l="0" r="0" t="0"/>
          <a:stretch/>
        </p:blipFill>
        <p:spPr>
          <a:xfrm>
            <a:off x="255534" y="200684"/>
            <a:ext cx="535540" cy="694466"/>
          </a:xfrm>
          <a:prstGeom prst="rect">
            <a:avLst/>
          </a:prstGeom>
          <a:noFill/>
          <a:ln>
            <a:noFill/>
          </a:ln>
        </p:spPr>
      </p:pic>
      <p:cxnSp>
        <p:nvCxnSpPr>
          <p:cNvPr id="65" name="Google Shape;65;p8"/>
          <p:cNvCxnSpPr/>
          <p:nvPr/>
        </p:nvCxnSpPr>
        <p:spPr>
          <a:xfrm>
            <a:off x="4780813" y="2730763"/>
            <a:ext cx="4096500" cy="0"/>
          </a:xfrm>
          <a:prstGeom prst="straightConnector1">
            <a:avLst/>
          </a:prstGeom>
          <a:noFill/>
          <a:ln cap="flat" cmpd="sng" w="12700">
            <a:solidFill>
              <a:srgbClr val="000000"/>
            </a:solidFill>
            <a:prstDash val="solid"/>
            <a:miter lim="400000"/>
            <a:headEnd len="sm" w="sm" type="none"/>
            <a:tailEnd len="sm" w="sm" type="none"/>
          </a:ln>
        </p:spPr>
      </p:cxnSp>
      <p:cxnSp>
        <p:nvCxnSpPr>
          <p:cNvPr id="66" name="Google Shape;66;p8"/>
          <p:cNvCxnSpPr/>
          <p:nvPr/>
        </p:nvCxnSpPr>
        <p:spPr>
          <a:xfrm>
            <a:off x="3810737" y="2730763"/>
            <a:ext cx="970200" cy="0"/>
          </a:xfrm>
          <a:prstGeom prst="straightConnector1">
            <a:avLst/>
          </a:prstGeom>
          <a:noFill/>
          <a:ln cap="flat" cmpd="sng" w="12700">
            <a:solidFill>
              <a:srgbClr val="FFFFFF"/>
            </a:solidFill>
            <a:prstDash val="solid"/>
            <a:miter lim="400000"/>
            <a:headEnd len="sm" w="sm" type="none"/>
            <a:tailEnd len="sm" w="sm" type="none"/>
          </a:ln>
        </p:spPr>
      </p:cxnSp>
      <p:sp>
        <p:nvSpPr>
          <p:cNvPr id="67" name="Google Shape;67;p8"/>
          <p:cNvSpPr txBox="1"/>
          <p:nvPr>
            <p:ph type="title"/>
          </p:nvPr>
        </p:nvSpPr>
        <p:spPr>
          <a:xfrm>
            <a:off x="5055394" y="2253815"/>
            <a:ext cx="3822000" cy="5595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SzPts val="1800"/>
              <a:buFont typeface="Nunito"/>
              <a:buNone/>
              <a:defRPr b="1" sz="1800">
                <a:latin typeface="Nunito"/>
                <a:ea typeface="Nunito"/>
                <a:cs typeface="Nunito"/>
                <a:sym typeface="Nunito"/>
              </a:defRPr>
            </a:lvl1pPr>
            <a:lvl2pPr lvl="1" rtl="0" algn="l">
              <a:lnSpc>
                <a:spcPct val="90000"/>
              </a:lnSpc>
              <a:spcBef>
                <a:spcPts val="0"/>
              </a:spcBef>
              <a:spcAft>
                <a:spcPts val="0"/>
              </a:spcAft>
              <a:buSzPts val="1800"/>
              <a:buFont typeface="Nunito"/>
              <a:buNone/>
              <a:defRPr b="1" sz="1800">
                <a:latin typeface="Nunito"/>
                <a:ea typeface="Nunito"/>
                <a:cs typeface="Nunito"/>
                <a:sym typeface="Nunito"/>
              </a:defRPr>
            </a:lvl2pPr>
            <a:lvl3pPr lvl="2" rtl="0" algn="l">
              <a:lnSpc>
                <a:spcPct val="90000"/>
              </a:lnSpc>
              <a:spcBef>
                <a:spcPts val="0"/>
              </a:spcBef>
              <a:spcAft>
                <a:spcPts val="0"/>
              </a:spcAft>
              <a:buSzPts val="1800"/>
              <a:buFont typeface="Nunito"/>
              <a:buNone/>
              <a:defRPr b="1" sz="1800">
                <a:latin typeface="Nunito"/>
                <a:ea typeface="Nunito"/>
                <a:cs typeface="Nunito"/>
                <a:sym typeface="Nunito"/>
              </a:defRPr>
            </a:lvl3pPr>
            <a:lvl4pPr lvl="3" rtl="0" algn="l">
              <a:lnSpc>
                <a:spcPct val="90000"/>
              </a:lnSpc>
              <a:spcBef>
                <a:spcPts val="0"/>
              </a:spcBef>
              <a:spcAft>
                <a:spcPts val="0"/>
              </a:spcAft>
              <a:buSzPts val="1800"/>
              <a:buFont typeface="Nunito"/>
              <a:buNone/>
              <a:defRPr b="1" sz="1800">
                <a:latin typeface="Nunito"/>
                <a:ea typeface="Nunito"/>
                <a:cs typeface="Nunito"/>
                <a:sym typeface="Nunito"/>
              </a:defRPr>
            </a:lvl4pPr>
            <a:lvl5pPr lvl="4" rtl="0" algn="l">
              <a:lnSpc>
                <a:spcPct val="90000"/>
              </a:lnSpc>
              <a:spcBef>
                <a:spcPts val="0"/>
              </a:spcBef>
              <a:spcAft>
                <a:spcPts val="0"/>
              </a:spcAft>
              <a:buSzPts val="1800"/>
              <a:buFont typeface="Nunito"/>
              <a:buNone/>
              <a:defRPr b="1" sz="1800">
                <a:latin typeface="Nunito"/>
                <a:ea typeface="Nunito"/>
                <a:cs typeface="Nunito"/>
                <a:sym typeface="Nunito"/>
              </a:defRPr>
            </a:lvl5pPr>
            <a:lvl6pPr lvl="5" rtl="0" algn="l">
              <a:lnSpc>
                <a:spcPct val="90000"/>
              </a:lnSpc>
              <a:spcBef>
                <a:spcPts val="0"/>
              </a:spcBef>
              <a:spcAft>
                <a:spcPts val="0"/>
              </a:spcAft>
              <a:buSzPts val="1800"/>
              <a:buFont typeface="Nunito"/>
              <a:buNone/>
              <a:defRPr b="1" sz="1800">
                <a:latin typeface="Nunito"/>
                <a:ea typeface="Nunito"/>
                <a:cs typeface="Nunito"/>
                <a:sym typeface="Nunito"/>
              </a:defRPr>
            </a:lvl6pPr>
            <a:lvl7pPr lvl="6" rtl="0" algn="l">
              <a:lnSpc>
                <a:spcPct val="90000"/>
              </a:lnSpc>
              <a:spcBef>
                <a:spcPts val="0"/>
              </a:spcBef>
              <a:spcAft>
                <a:spcPts val="0"/>
              </a:spcAft>
              <a:buSzPts val="1800"/>
              <a:buFont typeface="Nunito"/>
              <a:buNone/>
              <a:defRPr b="1" sz="1800">
                <a:latin typeface="Nunito"/>
                <a:ea typeface="Nunito"/>
                <a:cs typeface="Nunito"/>
                <a:sym typeface="Nunito"/>
              </a:defRPr>
            </a:lvl7pPr>
            <a:lvl8pPr lvl="7" rtl="0" algn="l">
              <a:lnSpc>
                <a:spcPct val="90000"/>
              </a:lnSpc>
              <a:spcBef>
                <a:spcPts val="0"/>
              </a:spcBef>
              <a:spcAft>
                <a:spcPts val="0"/>
              </a:spcAft>
              <a:buSzPts val="1800"/>
              <a:buFont typeface="Nunito"/>
              <a:buNone/>
              <a:defRPr b="1" sz="1800">
                <a:latin typeface="Nunito"/>
                <a:ea typeface="Nunito"/>
                <a:cs typeface="Nunito"/>
                <a:sym typeface="Nunito"/>
              </a:defRPr>
            </a:lvl8pPr>
            <a:lvl9pPr lvl="8" rtl="0" algn="l">
              <a:lnSpc>
                <a:spcPct val="90000"/>
              </a:lnSpc>
              <a:spcBef>
                <a:spcPts val="0"/>
              </a:spcBef>
              <a:spcAft>
                <a:spcPts val="0"/>
              </a:spcAft>
              <a:buSzPts val="1800"/>
              <a:buFont typeface="Nunito"/>
              <a:buNone/>
              <a:defRPr b="1" sz="1800">
                <a:latin typeface="Nunito"/>
                <a:ea typeface="Nunito"/>
                <a:cs typeface="Nunito"/>
                <a:sym typeface="Nunito"/>
              </a:defRPr>
            </a:lvl9pPr>
          </a:lstStyle>
          <a:p/>
        </p:txBody>
      </p:sp>
      <p:sp>
        <p:nvSpPr>
          <p:cNvPr id="68" name="Google Shape;68;p8"/>
          <p:cNvSpPr txBox="1"/>
          <p:nvPr>
            <p:ph idx="1" type="subTitle"/>
          </p:nvPr>
        </p:nvSpPr>
        <p:spPr>
          <a:xfrm>
            <a:off x="5055393" y="2859727"/>
            <a:ext cx="3822000" cy="559500"/>
          </a:xfrm>
          <a:prstGeom prst="rect">
            <a:avLst/>
          </a:prstGeom>
          <a:noFill/>
          <a:ln>
            <a:noFill/>
          </a:ln>
        </p:spPr>
        <p:txBody>
          <a:bodyPr anchorCtr="0" anchor="t" bIns="34275" lIns="68575" spcFirstLastPara="1" rIns="68575" wrap="square" tIns="34275">
            <a:noAutofit/>
          </a:bodyPr>
          <a:lstStyle>
            <a:lvl1pPr lvl="0" rtl="0" algn="l">
              <a:lnSpc>
                <a:spcPct val="90000"/>
              </a:lnSpc>
              <a:spcBef>
                <a:spcPts val="800"/>
              </a:spcBef>
              <a:spcAft>
                <a:spcPts val="0"/>
              </a:spcAft>
              <a:buClr>
                <a:schemeClr val="dk1"/>
              </a:buClr>
              <a:buSzPts val="1400"/>
              <a:buNone/>
              <a:defRPr b="0" sz="1400">
                <a:solidFill>
                  <a:schemeClr val="dk1"/>
                </a:solidFill>
                <a:latin typeface="Nunito"/>
                <a:ea typeface="Nunito"/>
                <a:cs typeface="Nunito"/>
                <a:sym typeface="Nunito"/>
              </a:defRPr>
            </a:lvl1pPr>
            <a:lvl2pPr lvl="1" rtl="0" algn="ctr">
              <a:lnSpc>
                <a:spcPct val="90000"/>
              </a:lnSpc>
              <a:spcBef>
                <a:spcPts val="400"/>
              </a:spcBef>
              <a:spcAft>
                <a:spcPts val="0"/>
              </a:spcAft>
              <a:buClr>
                <a:schemeClr val="dk1"/>
              </a:buClr>
              <a:buSzPts val="1400"/>
              <a:buNone/>
              <a:defRPr sz="14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400"/>
              <a:buNone/>
              <a:defRPr/>
            </a:lvl4pPr>
            <a:lvl5pPr lvl="4" rtl="0" algn="ctr">
              <a:lnSpc>
                <a:spcPct val="90000"/>
              </a:lnSpc>
              <a:spcBef>
                <a:spcPts val="400"/>
              </a:spcBef>
              <a:spcAft>
                <a:spcPts val="0"/>
              </a:spcAft>
              <a:buClr>
                <a:schemeClr val="dk1"/>
              </a:buClr>
              <a:buSzPts val="1400"/>
              <a:buNone/>
              <a:defRPr/>
            </a:lvl5pPr>
            <a:lvl6pPr lvl="5" rtl="0" algn="ctr">
              <a:lnSpc>
                <a:spcPct val="90000"/>
              </a:lnSpc>
              <a:spcBef>
                <a:spcPts val="400"/>
              </a:spcBef>
              <a:spcAft>
                <a:spcPts val="0"/>
              </a:spcAft>
              <a:buClr>
                <a:schemeClr val="dk1"/>
              </a:buClr>
              <a:buSzPts val="1400"/>
              <a:buNone/>
              <a:defRPr/>
            </a:lvl6pPr>
            <a:lvl7pPr lvl="6" rtl="0" algn="ctr">
              <a:lnSpc>
                <a:spcPct val="90000"/>
              </a:lnSpc>
              <a:spcBef>
                <a:spcPts val="400"/>
              </a:spcBef>
              <a:spcAft>
                <a:spcPts val="0"/>
              </a:spcAft>
              <a:buClr>
                <a:schemeClr val="dk1"/>
              </a:buClr>
              <a:buSzPts val="1400"/>
              <a:buNone/>
              <a:defRPr/>
            </a:lvl7pPr>
            <a:lvl8pPr lvl="7" rtl="0" algn="ctr">
              <a:lnSpc>
                <a:spcPct val="90000"/>
              </a:lnSpc>
              <a:spcBef>
                <a:spcPts val="400"/>
              </a:spcBef>
              <a:spcAft>
                <a:spcPts val="0"/>
              </a:spcAft>
              <a:buClr>
                <a:schemeClr val="dk1"/>
              </a:buClr>
              <a:buSzPts val="1400"/>
              <a:buNone/>
              <a:defRPr/>
            </a:lvl8pPr>
            <a:lvl9pPr lvl="8" rtl="0" algn="ctr">
              <a:lnSpc>
                <a:spcPct val="90000"/>
              </a:lnSpc>
              <a:spcBef>
                <a:spcPts val="400"/>
              </a:spcBef>
              <a:spcAft>
                <a:spcPts val="0"/>
              </a:spcAft>
              <a:buClr>
                <a:schemeClr val="dk1"/>
              </a:buClr>
              <a:buSzPts val="1400"/>
              <a:buNone/>
              <a:defRPr/>
            </a:lvl9pPr>
          </a:lstStyle>
          <a:p/>
        </p:txBody>
      </p:sp>
      <p:sp>
        <p:nvSpPr>
          <p:cNvPr id="69" name="Google Shape;69;p8"/>
          <p:cNvSpPr txBox="1"/>
          <p:nvPr/>
        </p:nvSpPr>
        <p:spPr>
          <a:xfrm>
            <a:off x="0" y="4942819"/>
            <a:ext cx="3014700" cy="192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i="0" lang="en" sz="800" u="none" cap="none" strike="noStrike">
                <a:solidFill>
                  <a:schemeClr val="lt1"/>
                </a:solidFill>
                <a:latin typeface="Nunito"/>
                <a:ea typeface="Nunito"/>
                <a:cs typeface="Nunito"/>
                <a:sym typeface="Nunito"/>
              </a:rPr>
              <a:t>© 2019 KOKO Networks Limited – Proprietary &amp; Confidential </a:t>
            </a:r>
            <a:endParaRPr b="1" i="0" sz="8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5">
  <p:cSld name="Section break 5">
    <p:spTree>
      <p:nvGrpSpPr>
        <p:cNvPr id="70" name="Shape 70"/>
        <p:cNvGrpSpPr/>
        <p:nvPr/>
      </p:nvGrpSpPr>
      <p:grpSpPr>
        <a:xfrm>
          <a:off x="0" y="0"/>
          <a:ext cx="0" cy="0"/>
          <a:chOff x="0" y="0"/>
          <a:chExt cx="0" cy="0"/>
        </a:xfrm>
      </p:grpSpPr>
      <p:pic>
        <p:nvPicPr>
          <p:cNvPr id="71" name="Google Shape;71;p9"/>
          <p:cNvPicPr preferRelativeResize="0"/>
          <p:nvPr/>
        </p:nvPicPr>
        <p:blipFill rotWithShape="1">
          <a:blip r:embed="rId2">
            <a:alphaModFix/>
          </a:blip>
          <a:srcRect b="0" l="0" r="0" t="0"/>
          <a:stretch/>
        </p:blipFill>
        <p:spPr>
          <a:xfrm>
            <a:off x="-1" y="-13872"/>
            <a:ext cx="9141713" cy="5171244"/>
          </a:xfrm>
          <a:prstGeom prst="rect">
            <a:avLst/>
          </a:prstGeom>
          <a:noFill/>
          <a:ln>
            <a:noFill/>
          </a:ln>
        </p:spPr>
      </p:pic>
      <p:pic>
        <p:nvPicPr>
          <p:cNvPr descr="Image" id="72" name="Google Shape;72;p9"/>
          <p:cNvPicPr preferRelativeResize="0"/>
          <p:nvPr/>
        </p:nvPicPr>
        <p:blipFill rotWithShape="1">
          <a:blip r:embed="rId3">
            <a:alphaModFix/>
          </a:blip>
          <a:srcRect b="0" l="0" r="0" t="0"/>
          <a:stretch/>
        </p:blipFill>
        <p:spPr>
          <a:xfrm>
            <a:off x="255534" y="200684"/>
            <a:ext cx="535540" cy="694466"/>
          </a:xfrm>
          <a:prstGeom prst="rect">
            <a:avLst/>
          </a:prstGeom>
          <a:noFill/>
          <a:ln>
            <a:noFill/>
          </a:ln>
        </p:spPr>
      </p:pic>
      <p:cxnSp>
        <p:nvCxnSpPr>
          <p:cNvPr id="73" name="Google Shape;73;p9"/>
          <p:cNvCxnSpPr/>
          <p:nvPr/>
        </p:nvCxnSpPr>
        <p:spPr>
          <a:xfrm>
            <a:off x="4780813" y="2730763"/>
            <a:ext cx="4096500" cy="0"/>
          </a:xfrm>
          <a:prstGeom prst="straightConnector1">
            <a:avLst/>
          </a:prstGeom>
          <a:noFill/>
          <a:ln cap="flat" cmpd="sng" w="12700">
            <a:solidFill>
              <a:srgbClr val="000000"/>
            </a:solidFill>
            <a:prstDash val="solid"/>
            <a:miter lim="400000"/>
            <a:headEnd len="sm" w="sm" type="none"/>
            <a:tailEnd len="sm" w="sm" type="none"/>
          </a:ln>
        </p:spPr>
      </p:cxnSp>
      <p:cxnSp>
        <p:nvCxnSpPr>
          <p:cNvPr id="74" name="Google Shape;74;p9"/>
          <p:cNvCxnSpPr/>
          <p:nvPr/>
        </p:nvCxnSpPr>
        <p:spPr>
          <a:xfrm>
            <a:off x="3810737" y="2730763"/>
            <a:ext cx="970200" cy="0"/>
          </a:xfrm>
          <a:prstGeom prst="straightConnector1">
            <a:avLst/>
          </a:prstGeom>
          <a:noFill/>
          <a:ln cap="flat" cmpd="sng" w="12700">
            <a:solidFill>
              <a:srgbClr val="FFFFFF"/>
            </a:solidFill>
            <a:prstDash val="solid"/>
            <a:miter lim="400000"/>
            <a:headEnd len="sm" w="sm" type="none"/>
            <a:tailEnd len="sm" w="sm" type="none"/>
          </a:ln>
        </p:spPr>
      </p:cxnSp>
      <p:sp>
        <p:nvSpPr>
          <p:cNvPr id="75" name="Google Shape;75;p9"/>
          <p:cNvSpPr txBox="1"/>
          <p:nvPr>
            <p:ph type="title"/>
          </p:nvPr>
        </p:nvSpPr>
        <p:spPr>
          <a:xfrm>
            <a:off x="5055394" y="2253815"/>
            <a:ext cx="3822000" cy="5595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SzPts val="1800"/>
              <a:buFont typeface="Nunito"/>
              <a:buNone/>
              <a:defRPr b="1" sz="1800">
                <a:latin typeface="Nunito"/>
                <a:ea typeface="Nunito"/>
                <a:cs typeface="Nunito"/>
                <a:sym typeface="Nunito"/>
              </a:defRPr>
            </a:lvl1pPr>
            <a:lvl2pPr lvl="1" rtl="0" algn="l">
              <a:lnSpc>
                <a:spcPct val="90000"/>
              </a:lnSpc>
              <a:spcBef>
                <a:spcPts val="0"/>
              </a:spcBef>
              <a:spcAft>
                <a:spcPts val="0"/>
              </a:spcAft>
              <a:buSzPts val="1800"/>
              <a:buFont typeface="Nunito"/>
              <a:buNone/>
              <a:defRPr b="1" sz="1800">
                <a:latin typeface="Nunito"/>
                <a:ea typeface="Nunito"/>
                <a:cs typeface="Nunito"/>
                <a:sym typeface="Nunito"/>
              </a:defRPr>
            </a:lvl2pPr>
            <a:lvl3pPr lvl="2" rtl="0" algn="l">
              <a:lnSpc>
                <a:spcPct val="90000"/>
              </a:lnSpc>
              <a:spcBef>
                <a:spcPts val="0"/>
              </a:spcBef>
              <a:spcAft>
                <a:spcPts val="0"/>
              </a:spcAft>
              <a:buSzPts val="1800"/>
              <a:buFont typeface="Nunito"/>
              <a:buNone/>
              <a:defRPr b="1" sz="1800">
                <a:latin typeface="Nunito"/>
                <a:ea typeface="Nunito"/>
                <a:cs typeface="Nunito"/>
                <a:sym typeface="Nunito"/>
              </a:defRPr>
            </a:lvl3pPr>
            <a:lvl4pPr lvl="3" rtl="0" algn="l">
              <a:lnSpc>
                <a:spcPct val="90000"/>
              </a:lnSpc>
              <a:spcBef>
                <a:spcPts val="0"/>
              </a:spcBef>
              <a:spcAft>
                <a:spcPts val="0"/>
              </a:spcAft>
              <a:buSzPts val="1800"/>
              <a:buFont typeface="Nunito"/>
              <a:buNone/>
              <a:defRPr b="1" sz="1800">
                <a:latin typeface="Nunito"/>
                <a:ea typeface="Nunito"/>
                <a:cs typeface="Nunito"/>
                <a:sym typeface="Nunito"/>
              </a:defRPr>
            </a:lvl4pPr>
            <a:lvl5pPr lvl="4" rtl="0" algn="l">
              <a:lnSpc>
                <a:spcPct val="90000"/>
              </a:lnSpc>
              <a:spcBef>
                <a:spcPts val="0"/>
              </a:spcBef>
              <a:spcAft>
                <a:spcPts val="0"/>
              </a:spcAft>
              <a:buSzPts val="1800"/>
              <a:buFont typeface="Nunito"/>
              <a:buNone/>
              <a:defRPr b="1" sz="1800">
                <a:latin typeface="Nunito"/>
                <a:ea typeface="Nunito"/>
                <a:cs typeface="Nunito"/>
                <a:sym typeface="Nunito"/>
              </a:defRPr>
            </a:lvl5pPr>
            <a:lvl6pPr lvl="5" rtl="0" algn="l">
              <a:lnSpc>
                <a:spcPct val="90000"/>
              </a:lnSpc>
              <a:spcBef>
                <a:spcPts val="0"/>
              </a:spcBef>
              <a:spcAft>
                <a:spcPts val="0"/>
              </a:spcAft>
              <a:buSzPts val="1800"/>
              <a:buFont typeface="Nunito"/>
              <a:buNone/>
              <a:defRPr b="1" sz="1800">
                <a:latin typeface="Nunito"/>
                <a:ea typeface="Nunito"/>
                <a:cs typeface="Nunito"/>
                <a:sym typeface="Nunito"/>
              </a:defRPr>
            </a:lvl6pPr>
            <a:lvl7pPr lvl="6" rtl="0" algn="l">
              <a:lnSpc>
                <a:spcPct val="90000"/>
              </a:lnSpc>
              <a:spcBef>
                <a:spcPts val="0"/>
              </a:spcBef>
              <a:spcAft>
                <a:spcPts val="0"/>
              </a:spcAft>
              <a:buSzPts val="1800"/>
              <a:buFont typeface="Nunito"/>
              <a:buNone/>
              <a:defRPr b="1" sz="1800">
                <a:latin typeface="Nunito"/>
                <a:ea typeface="Nunito"/>
                <a:cs typeface="Nunito"/>
                <a:sym typeface="Nunito"/>
              </a:defRPr>
            </a:lvl7pPr>
            <a:lvl8pPr lvl="7" rtl="0" algn="l">
              <a:lnSpc>
                <a:spcPct val="90000"/>
              </a:lnSpc>
              <a:spcBef>
                <a:spcPts val="0"/>
              </a:spcBef>
              <a:spcAft>
                <a:spcPts val="0"/>
              </a:spcAft>
              <a:buSzPts val="1800"/>
              <a:buFont typeface="Nunito"/>
              <a:buNone/>
              <a:defRPr b="1" sz="1800">
                <a:latin typeface="Nunito"/>
                <a:ea typeface="Nunito"/>
                <a:cs typeface="Nunito"/>
                <a:sym typeface="Nunito"/>
              </a:defRPr>
            </a:lvl8pPr>
            <a:lvl9pPr lvl="8" rtl="0" algn="l">
              <a:lnSpc>
                <a:spcPct val="90000"/>
              </a:lnSpc>
              <a:spcBef>
                <a:spcPts val="0"/>
              </a:spcBef>
              <a:spcAft>
                <a:spcPts val="0"/>
              </a:spcAft>
              <a:buSzPts val="1800"/>
              <a:buFont typeface="Nunito"/>
              <a:buNone/>
              <a:defRPr b="1" sz="1800">
                <a:latin typeface="Nunito"/>
                <a:ea typeface="Nunito"/>
                <a:cs typeface="Nunito"/>
                <a:sym typeface="Nunito"/>
              </a:defRPr>
            </a:lvl9pPr>
          </a:lstStyle>
          <a:p/>
        </p:txBody>
      </p:sp>
      <p:sp>
        <p:nvSpPr>
          <p:cNvPr id="76" name="Google Shape;76;p9"/>
          <p:cNvSpPr txBox="1"/>
          <p:nvPr>
            <p:ph idx="1" type="subTitle"/>
          </p:nvPr>
        </p:nvSpPr>
        <p:spPr>
          <a:xfrm>
            <a:off x="5055393" y="2859727"/>
            <a:ext cx="3822000" cy="559500"/>
          </a:xfrm>
          <a:prstGeom prst="rect">
            <a:avLst/>
          </a:prstGeom>
          <a:noFill/>
          <a:ln>
            <a:noFill/>
          </a:ln>
        </p:spPr>
        <p:txBody>
          <a:bodyPr anchorCtr="0" anchor="t" bIns="34275" lIns="68575" spcFirstLastPara="1" rIns="68575" wrap="square" tIns="34275">
            <a:noAutofit/>
          </a:bodyPr>
          <a:lstStyle>
            <a:lvl1pPr lvl="0" rtl="0" algn="l">
              <a:lnSpc>
                <a:spcPct val="90000"/>
              </a:lnSpc>
              <a:spcBef>
                <a:spcPts val="800"/>
              </a:spcBef>
              <a:spcAft>
                <a:spcPts val="0"/>
              </a:spcAft>
              <a:buClr>
                <a:schemeClr val="dk1"/>
              </a:buClr>
              <a:buSzPts val="1400"/>
              <a:buNone/>
              <a:defRPr b="0" sz="1400">
                <a:solidFill>
                  <a:schemeClr val="dk1"/>
                </a:solidFill>
                <a:latin typeface="Nunito"/>
                <a:ea typeface="Nunito"/>
                <a:cs typeface="Nunito"/>
                <a:sym typeface="Nunito"/>
              </a:defRPr>
            </a:lvl1pPr>
            <a:lvl2pPr lvl="1" rtl="0" algn="ctr">
              <a:lnSpc>
                <a:spcPct val="90000"/>
              </a:lnSpc>
              <a:spcBef>
                <a:spcPts val="400"/>
              </a:spcBef>
              <a:spcAft>
                <a:spcPts val="0"/>
              </a:spcAft>
              <a:buClr>
                <a:schemeClr val="dk1"/>
              </a:buClr>
              <a:buSzPts val="1400"/>
              <a:buNone/>
              <a:defRPr sz="14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400"/>
              <a:buNone/>
              <a:defRPr/>
            </a:lvl4pPr>
            <a:lvl5pPr lvl="4" rtl="0" algn="ctr">
              <a:lnSpc>
                <a:spcPct val="90000"/>
              </a:lnSpc>
              <a:spcBef>
                <a:spcPts val="400"/>
              </a:spcBef>
              <a:spcAft>
                <a:spcPts val="0"/>
              </a:spcAft>
              <a:buClr>
                <a:schemeClr val="dk1"/>
              </a:buClr>
              <a:buSzPts val="1400"/>
              <a:buNone/>
              <a:defRPr/>
            </a:lvl5pPr>
            <a:lvl6pPr lvl="5" rtl="0" algn="ctr">
              <a:lnSpc>
                <a:spcPct val="90000"/>
              </a:lnSpc>
              <a:spcBef>
                <a:spcPts val="400"/>
              </a:spcBef>
              <a:spcAft>
                <a:spcPts val="0"/>
              </a:spcAft>
              <a:buClr>
                <a:schemeClr val="dk1"/>
              </a:buClr>
              <a:buSzPts val="1400"/>
              <a:buNone/>
              <a:defRPr/>
            </a:lvl6pPr>
            <a:lvl7pPr lvl="6" rtl="0" algn="ctr">
              <a:lnSpc>
                <a:spcPct val="90000"/>
              </a:lnSpc>
              <a:spcBef>
                <a:spcPts val="400"/>
              </a:spcBef>
              <a:spcAft>
                <a:spcPts val="0"/>
              </a:spcAft>
              <a:buClr>
                <a:schemeClr val="dk1"/>
              </a:buClr>
              <a:buSzPts val="1400"/>
              <a:buNone/>
              <a:defRPr/>
            </a:lvl7pPr>
            <a:lvl8pPr lvl="7" rtl="0" algn="ctr">
              <a:lnSpc>
                <a:spcPct val="90000"/>
              </a:lnSpc>
              <a:spcBef>
                <a:spcPts val="400"/>
              </a:spcBef>
              <a:spcAft>
                <a:spcPts val="0"/>
              </a:spcAft>
              <a:buClr>
                <a:schemeClr val="dk1"/>
              </a:buClr>
              <a:buSzPts val="1400"/>
              <a:buNone/>
              <a:defRPr/>
            </a:lvl8pPr>
            <a:lvl9pPr lvl="8" rtl="0" algn="ctr">
              <a:lnSpc>
                <a:spcPct val="90000"/>
              </a:lnSpc>
              <a:spcBef>
                <a:spcPts val="400"/>
              </a:spcBef>
              <a:spcAft>
                <a:spcPts val="0"/>
              </a:spcAft>
              <a:buClr>
                <a:schemeClr val="dk1"/>
              </a:buClr>
              <a:buSzPts val="1400"/>
              <a:buNone/>
              <a:defRPr/>
            </a:lvl9pPr>
          </a:lstStyle>
          <a:p/>
        </p:txBody>
      </p:sp>
      <p:sp>
        <p:nvSpPr>
          <p:cNvPr id="77" name="Google Shape;77;p9"/>
          <p:cNvSpPr txBox="1"/>
          <p:nvPr/>
        </p:nvSpPr>
        <p:spPr>
          <a:xfrm>
            <a:off x="0" y="4942819"/>
            <a:ext cx="3014700" cy="192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i="0" lang="en" sz="800" u="none" cap="none" strike="noStrike">
                <a:solidFill>
                  <a:schemeClr val="lt1"/>
                </a:solidFill>
                <a:latin typeface="Nunito"/>
                <a:ea typeface="Nunito"/>
                <a:cs typeface="Nunito"/>
                <a:sym typeface="Nunito"/>
              </a:rPr>
              <a:t>© 2019 KOKO Networks Limited – Proprietary &amp; Confidential </a:t>
            </a:r>
            <a:endParaRPr b="1" i="0" sz="8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6">
  <p:cSld name="Section break 6">
    <p:spTree>
      <p:nvGrpSpPr>
        <p:cNvPr id="78" name="Shape 78"/>
        <p:cNvGrpSpPr/>
        <p:nvPr/>
      </p:nvGrpSpPr>
      <p:grpSpPr>
        <a:xfrm>
          <a:off x="0" y="0"/>
          <a:ext cx="0" cy="0"/>
          <a:chOff x="0" y="0"/>
          <a:chExt cx="0" cy="0"/>
        </a:xfrm>
      </p:grpSpPr>
      <p:pic>
        <p:nvPicPr>
          <p:cNvPr id="79" name="Google Shape;79;p10"/>
          <p:cNvPicPr preferRelativeResize="0"/>
          <p:nvPr/>
        </p:nvPicPr>
        <p:blipFill rotWithShape="1">
          <a:blip r:embed="rId2">
            <a:alphaModFix/>
          </a:blip>
          <a:srcRect b="0" l="0" r="0" t="0"/>
          <a:stretch/>
        </p:blipFill>
        <p:spPr>
          <a:xfrm>
            <a:off x="0" y="0"/>
            <a:ext cx="9148464" cy="5143500"/>
          </a:xfrm>
          <a:prstGeom prst="rect">
            <a:avLst/>
          </a:prstGeom>
          <a:noFill/>
          <a:ln>
            <a:noFill/>
          </a:ln>
        </p:spPr>
      </p:pic>
      <p:pic>
        <p:nvPicPr>
          <p:cNvPr descr="Image" id="80" name="Google Shape;80;p10"/>
          <p:cNvPicPr preferRelativeResize="0"/>
          <p:nvPr/>
        </p:nvPicPr>
        <p:blipFill rotWithShape="1">
          <a:blip r:embed="rId3">
            <a:alphaModFix/>
          </a:blip>
          <a:srcRect b="0" l="0" r="0" t="0"/>
          <a:stretch/>
        </p:blipFill>
        <p:spPr>
          <a:xfrm>
            <a:off x="255534" y="200684"/>
            <a:ext cx="535540" cy="694466"/>
          </a:xfrm>
          <a:prstGeom prst="rect">
            <a:avLst/>
          </a:prstGeom>
          <a:noFill/>
          <a:ln>
            <a:noFill/>
          </a:ln>
        </p:spPr>
      </p:pic>
      <p:cxnSp>
        <p:nvCxnSpPr>
          <p:cNvPr id="81" name="Google Shape;81;p10"/>
          <p:cNvCxnSpPr/>
          <p:nvPr/>
        </p:nvCxnSpPr>
        <p:spPr>
          <a:xfrm>
            <a:off x="4780813" y="2730763"/>
            <a:ext cx="4096500" cy="0"/>
          </a:xfrm>
          <a:prstGeom prst="straightConnector1">
            <a:avLst/>
          </a:prstGeom>
          <a:noFill/>
          <a:ln cap="flat" cmpd="sng" w="12700">
            <a:solidFill>
              <a:srgbClr val="000000"/>
            </a:solidFill>
            <a:prstDash val="solid"/>
            <a:miter lim="400000"/>
            <a:headEnd len="sm" w="sm" type="none"/>
            <a:tailEnd len="sm" w="sm" type="none"/>
          </a:ln>
        </p:spPr>
      </p:cxnSp>
      <p:cxnSp>
        <p:nvCxnSpPr>
          <p:cNvPr id="82" name="Google Shape;82;p10"/>
          <p:cNvCxnSpPr/>
          <p:nvPr/>
        </p:nvCxnSpPr>
        <p:spPr>
          <a:xfrm>
            <a:off x="3810737" y="2730763"/>
            <a:ext cx="970200" cy="0"/>
          </a:xfrm>
          <a:prstGeom prst="straightConnector1">
            <a:avLst/>
          </a:prstGeom>
          <a:noFill/>
          <a:ln cap="flat" cmpd="sng" w="12700">
            <a:solidFill>
              <a:srgbClr val="FFFFFF"/>
            </a:solidFill>
            <a:prstDash val="solid"/>
            <a:miter lim="400000"/>
            <a:headEnd len="sm" w="sm" type="none"/>
            <a:tailEnd len="sm" w="sm" type="none"/>
          </a:ln>
        </p:spPr>
      </p:cxnSp>
      <p:sp>
        <p:nvSpPr>
          <p:cNvPr id="83" name="Google Shape;83;p10"/>
          <p:cNvSpPr txBox="1"/>
          <p:nvPr>
            <p:ph type="title"/>
          </p:nvPr>
        </p:nvSpPr>
        <p:spPr>
          <a:xfrm>
            <a:off x="5055394" y="2253815"/>
            <a:ext cx="3822000" cy="5595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SzPts val="1800"/>
              <a:buFont typeface="Nunito"/>
              <a:buNone/>
              <a:defRPr b="1" sz="1800">
                <a:latin typeface="Nunito"/>
                <a:ea typeface="Nunito"/>
                <a:cs typeface="Nunito"/>
                <a:sym typeface="Nunito"/>
              </a:defRPr>
            </a:lvl1pPr>
            <a:lvl2pPr lvl="1" rtl="0" algn="l">
              <a:lnSpc>
                <a:spcPct val="90000"/>
              </a:lnSpc>
              <a:spcBef>
                <a:spcPts val="0"/>
              </a:spcBef>
              <a:spcAft>
                <a:spcPts val="0"/>
              </a:spcAft>
              <a:buSzPts val="1800"/>
              <a:buFont typeface="Nunito"/>
              <a:buNone/>
              <a:defRPr b="1" sz="1800">
                <a:latin typeface="Nunito"/>
                <a:ea typeface="Nunito"/>
                <a:cs typeface="Nunito"/>
                <a:sym typeface="Nunito"/>
              </a:defRPr>
            </a:lvl2pPr>
            <a:lvl3pPr lvl="2" rtl="0" algn="l">
              <a:lnSpc>
                <a:spcPct val="90000"/>
              </a:lnSpc>
              <a:spcBef>
                <a:spcPts val="0"/>
              </a:spcBef>
              <a:spcAft>
                <a:spcPts val="0"/>
              </a:spcAft>
              <a:buSzPts val="1800"/>
              <a:buFont typeface="Nunito"/>
              <a:buNone/>
              <a:defRPr b="1" sz="1800">
                <a:latin typeface="Nunito"/>
                <a:ea typeface="Nunito"/>
                <a:cs typeface="Nunito"/>
                <a:sym typeface="Nunito"/>
              </a:defRPr>
            </a:lvl3pPr>
            <a:lvl4pPr lvl="3" rtl="0" algn="l">
              <a:lnSpc>
                <a:spcPct val="90000"/>
              </a:lnSpc>
              <a:spcBef>
                <a:spcPts val="0"/>
              </a:spcBef>
              <a:spcAft>
                <a:spcPts val="0"/>
              </a:spcAft>
              <a:buSzPts val="1800"/>
              <a:buFont typeface="Nunito"/>
              <a:buNone/>
              <a:defRPr b="1" sz="1800">
                <a:latin typeface="Nunito"/>
                <a:ea typeface="Nunito"/>
                <a:cs typeface="Nunito"/>
                <a:sym typeface="Nunito"/>
              </a:defRPr>
            </a:lvl4pPr>
            <a:lvl5pPr lvl="4" rtl="0" algn="l">
              <a:lnSpc>
                <a:spcPct val="90000"/>
              </a:lnSpc>
              <a:spcBef>
                <a:spcPts val="0"/>
              </a:spcBef>
              <a:spcAft>
                <a:spcPts val="0"/>
              </a:spcAft>
              <a:buSzPts val="1800"/>
              <a:buFont typeface="Nunito"/>
              <a:buNone/>
              <a:defRPr b="1" sz="1800">
                <a:latin typeface="Nunito"/>
                <a:ea typeface="Nunito"/>
                <a:cs typeface="Nunito"/>
                <a:sym typeface="Nunito"/>
              </a:defRPr>
            </a:lvl5pPr>
            <a:lvl6pPr lvl="5" rtl="0" algn="l">
              <a:lnSpc>
                <a:spcPct val="90000"/>
              </a:lnSpc>
              <a:spcBef>
                <a:spcPts val="0"/>
              </a:spcBef>
              <a:spcAft>
                <a:spcPts val="0"/>
              </a:spcAft>
              <a:buSzPts val="1800"/>
              <a:buFont typeface="Nunito"/>
              <a:buNone/>
              <a:defRPr b="1" sz="1800">
                <a:latin typeface="Nunito"/>
                <a:ea typeface="Nunito"/>
                <a:cs typeface="Nunito"/>
                <a:sym typeface="Nunito"/>
              </a:defRPr>
            </a:lvl6pPr>
            <a:lvl7pPr lvl="6" rtl="0" algn="l">
              <a:lnSpc>
                <a:spcPct val="90000"/>
              </a:lnSpc>
              <a:spcBef>
                <a:spcPts val="0"/>
              </a:spcBef>
              <a:spcAft>
                <a:spcPts val="0"/>
              </a:spcAft>
              <a:buSzPts val="1800"/>
              <a:buFont typeface="Nunito"/>
              <a:buNone/>
              <a:defRPr b="1" sz="1800">
                <a:latin typeface="Nunito"/>
                <a:ea typeface="Nunito"/>
                <a:cs typeface="Nunito"/>
                <a:sym typeface="Nunito"/>
              </a:defRPr>
            </a:lvl7pPr>
            <a:lvl8pPr lvl="7" rtl="0" algn="l">
              <a:lnSpc>
                <a:spcPct val="90000"/>
              </a:lnSpc>
              <a:spcBef>
                <a:spcPts val="0"/>
              </a:spcBef>
              <a:spcAft>
                <a:spcPts val="0"/>
              </a:spcAft>
              <a:buSzPts val="1800"/>
              <a:buFont typeface="Nunito"/>
              <a:buNone/>
              <a:defRPr b="1" sz="1800">
                <a:latin typeface="Nunito"/>
                <a:ea typeface="Nunito"/>
                <a:cs typeface="Nunito"/>
                <a:sym typeface="Nunito"/>
              </a:defRPr>
            </a:lvl8pPr>
            <a:lvl9pPr lvl="8" rtl="0" algn="l">
              <a:lnSpc>
                <a:spcPct val="90000"/>
              </a:lnSpc>
              <a:spcBef>
                <a:spcPts val="0"/>
              </a:spcBef>
              <a:spcAft>
                <a:spcPts val="0"/>
              </a:spcAft>
              <a:buSzPts val="1800"/>
              <a:buFont typeface="Nunito"/>
              <a:buNone/>
              <a:defRPr b="1" sz="1800">
                <a:latin typeface="Nunito"/>
                <a:ea typeface="Nunito"/>
                <a:cs typeface="Nunito"/>
                <a:sym typeface="Nunito"/>
              </a:defRPr>
            </a:lvl9pPr>
          </a:lstStyle>
          <a:p/>
        </p:txBody>
      </p:sp>
      <p:sp>
        <p:nvSpPr>
          <p:cNvPr id="84" name="Google Shape;84;p10"/>
          <p:cNvSpPr txBox="1"/>
          <p:nvPr>
            <p:ph idx="1" type="subTitle"/>
          </p:nvPr>
        </p:nvSpPr>
        <p:spPr>
          <a:xfrm>
            <a:off x="5055393" y="2859727"/>
            <a:ext cx="3822000" cy="559500"/>
          </a:xfrm>
          <a:prstGeom prst="rect">
            <a:avLst/>
          </a:prstGeom>
          <a:noFill/>
          <a:ln>
            <a:noFill/>
          </a:ln>
        </p:spPr>
        <p:txBody>
          <a:bodyPr anchorCtr="0" anchor="t" bIns="34275" lIns="68575" spcFirstLastPara="1" rIns="68575" wrap="square" tIns="34275">
            <a:noAutofit/>
          </a:bodyPr>
          <a:lstStyle>
            <a:lvl1pPr lvl="0" rtl="0" algn="l">
              <a:lnSpc>
                <a:spcPct val="90000"/>
              </a:lnSpc>
              <a:spcBef>
                <a:spcPts val="800"/>
              </a:spcBef>
              <a:spcAft>
                <a:spcPts val="0"/>
              </a:spcAft>
              <a:buClr>
                <a:schemeClr val="dk1"/>
              </a:buClr>
              <a:buSzPts val="1400"/>
              <a:buNone/>
              <a:defRPr b="0" sz="1400">
                <a:solidFill>
                  <a:schemeClr val="dk1"/>
                </a:solidFill>
                <a:latin typeface="Nunito"/>
                <a:ea typeface="Nunito"/>
                <a:cs typeface="Nunito"/>
                <a:sym typeface="Nunito"/>
              </a:defRPr>
            </a:lvl1pPr>
            <a:lvl2pPr lvl="1" rtl="0" algn="ctr">
              <a:lnSpc>
                <a:spcPct val="90000"/>
              </a:lnSpc>
              <a:spcBef>
                <a:spcPts val="400"/>
              </a:spcBef>
              <a:spcAft>
                <a:spcPts val="0"/>
              </a:spcAft>
              <a:buClr>
                <a:schemeClr val="dk1"/>
              </a:buClr>
              <a:buSzPts val="1400"/>
              <a:buNone/>
              <a:defRPr sz="14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400"/>
              <a:buNone/>
              <a:defRPr/>
            </a:lvl4pPr>
            <a:lvl5pPr lvl="4" rtl="0" algn="ctr">
              <a:lnSpc>
                <a:spcPct val="90000"/>
              </a:lnSpc>
              <a:spcBef>
                <a:spcPts val="400"/>
              </a:spcBef>
              <a:spcAft>
                <a:spcPts val="0"/>
              </a:spcAft>
              <a:buClr>
                <a:schemeClr val="dk1"/>
              </a:buClr>
              <a:buSzPts val="1400"/>
              <a:buNone/>
              <a:defRPr/>
            </a:lvl5pPr>
            <a:lvl6pPr lvl="5" rtl="0" algn="ctr">
              <a:lnSpc>
                <a:spcPct val="90000"/>
              </a:lnSpc>
              <a:spcBef>
                <a:spcPts val="400"/>
              </a:spcBef>
              <a:spcAft>
                <a:spcPts val="0"/>
              </a:spcAft>
              <a:buClr>
                <a:schemeClr val="dk1"/>
              </a:buClr>
              <a:buSzPts val="1400"/>
              <a:buNone/>
              <a:defRPr/>
            </a:lvl6pPr>
            <a:lvl7pPr lvl="6" rtl="0" algn="ctr">
              <a:lnSpc>
                <a:spcPct val="90000"/>
              </a:lnSpc>
              <a:spcBef>
                <a:spcPts val="400"/>
              </a:spcBef>
              <a:spcAft>
                <a:spcPts val="0"/>
              </a:spcAft>
              <a:buClr>
                <a:schemeClr val="dk1"/>
              </a:buClr>
              <a:buSzPts val="1400"/>
              <a:buNone/>
              <a:defRPr/>
            </a:lvl7pPr>
            <a:lvl8pPr lvl="7" rtl="0" algn="ctr">
              <a:lnSpc>
                <a:spcPct val="90000"/>
              </a:lnSpc>
              <a:spcBef>
                <a:spcPts val="400"/>
              </a:spcBef>
              <a:spcAft>
                <a:spcPts val="0"/>
              </a:spcAft>
              <a:buClr>
                <a:schemeClr val="dk1"/>
              </a:buClr>
              <a:buSzPts val="1400"/>
              <a:buNone/>
              <a:defRPr/>
            </a:lvl8pPr>
            <a:lvl9pPr lvl="8" rtl="0" algn="ctr">
              <a:lnSpc>
                <a:spcPct val="90000"/>
              </a:lnSpc>
              <a:spcBef>
                <a:spcPts val="400"/>
              </a:spcBef>
              <a:spcAft>
                <a:spcPts val="0"/>
              </a:spcAft>
              <a:buClr>
                <a:schemeClr val="dk1"/>
              </a:buClr>
              <a:buSzPts val="1400"/>
              <a:buNone/>
              <a:defRPr/>
            </a:lvl9pPr>
          </a:lstStyle>
          <a:p/>
        </p:txBody>
      </p:sp>
      <p:sp>
        <p:nvSpPr>
          <p:cNvPr id="85" name="Google Shape;85;p10"/>
          <p:cNvSpPr txBox="1"/>
          <p:nvPr/>
        </p:nvSpPr>
        <p:spPr>
          <a:xfrm>
            <a:off x="0" y="4942819"/>
            <a:ext cx="3014700" cy="192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i="0" lang="en" sz="800" u="none" cap="none" strike="noStrike">
                <a:solidFill>
                  <a:schemeClr val="lt1"/>
                </a:solidFill>
                <a:latin typeface="Nunito"/>
                <a:ea typeface="Nunito"/>
                <a:cs typeface="Nunito"/>
                <a:sym typeface="Nunito"/>
              </a:rPr>
              <a:t>© 2019 KOKO Networks Limited – Proprietary &amp; Confidential </a:t>
            </a:r>
            <a:endParaRPr b="1" i="0" sz="800" u="none" cap="none" strike="noStrike">
              <a:solidFill>
                <a:schemeClr val="lt1"/>
              </a:solidFill>
              <a:latin typeface="Nunito"/>
              <a:ea typeface="Nunito"/>
              <a:cs typeface="Nunito"/>
              <a:sym typeface="Nunito"/>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theme" Target="../theme/theme1.xml"/><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9.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19" Type="http://schemas.openxmlformats.org/officeDocument/2006/relationships/slideLayout" Target="../slideLayouts/slideLayout18.xml"/><Relationship Id="rId6" Type="http://schemas.openxmlformats.org/officeDocument/2006/relationships/slideLayout" Target="../slideLayouts/slideLayout5.xml"/><Relationship Id="rId18" Type="http://schemas.openxmlformats.org/officeDocument/2006/relationships/slideLayout" Target="../slideLayouts/slideLayout17.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pic>
        <p:nvPicPr>
          <p:cNvPr id="6" name="Google Shape;6;p1"/>
          <p:cNvPicPr preferRelativeResize="0"/>
          <p:nvPr/>
        </p:nvPicPr>
        <p:blipFill rotWithShape="1">
          <a:blip r:embed="rId1">
            <a:alphaModFix/>
          </a:blip>
          <a:srcRect b="0" l="0" r="0" t="0"/>
          <a:stretch/>
        </p:blipFill>
        <p:spPr>
          <a:xfrm>
            <a:off x="1191" y="1191"/>
            <a:ext cx="1190" cy="1190"/>
          </a:xfrm>
          <a:prstGeom prst="rect">
            <a:avLst/>
          </a:prstGeom>
          <a:noFill/>
          <a:ln>
            <a:noFill/>
          </a:ln>
        </p:spPr>
      </p:pic>
      <p:sp>
        <p:nvSpPr>
          <p:cNvPr id="7" name="Google Shape;7;p1"/>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Autofit/>
          </a:bodyPr>
          <a:lstStyle>
            <a:lvl1pPr lvl="0" marR="0" rtl="0" algn="l">
              <a:lnSpc>
                <a:spcPct val="90000"/>
              </a:lnSpc>
              <a:spcBef>
                <a:spcPts val="0"/>
              </a:spcBef>
              <a:spcAft>
                <a:spcPts val="0"/>
              </a:spcAft>
              <a:buSzPts val="1100"/>
              <a:buFont typeface="Nunito SemiBold"/>
              <a:buNone/>
              <a:defRPr i="0" sz="3300" u="none" cap="none" strike="noStrike">
                <a:solidFill>
                  <a:schemeClr val="dk1"/>
                </a:solidFill>
                <a:latin typeface="Nunito SemiBold"/>
                <a:ea typeface="Nunito SemiBold"/>
                <a:cs typeface="Nunito SemiBold"/>
                <a:sym typeface="Nunito SemiBold"/>
              </a:defRPr>
            </a:lvl1pPr>
            <a:lvl2pPr lvl="1" marR="0" rtl="0" algn="l">
              <a:lnSpc>
                <a:spcPct val="90000"/>
              </a:lnSpc>
              <a:spcBef>
                <a:spcPts val="0"/>
              </a:spcBef>
              <a:spcAft>
                <a:spcPts val="0"/>
              </a:spcAft>
              <a:buSzPts val="1100"/>
              <a:buFont typeface="Nunito SemiBold"/>
              <a:buNone/>
              <a:defRPr i="0" sz="3300" u="none" cap="none" strike="noStrike">
                <a:solidFill>
                  <a:schemeClr val="dk1"/>
                </a:solidFill>
                <a:latin typeface="Nunito SemiBold"/>
                <a:ea typeface="Nunito SemiBold"/>
                <a:cs typeface="Nunito SemiBold"/>
                <a:sym typeface="Nunito SemiBold"/>
              </a:defRPr>
            </a:lvl2pPr>
            <a:lvl3pPr lvl="2" marR="0" rtl="0" algn="l">
              <a:lnSpc>
                <a:spcPct val="90000"/>
              </a:lnSpc>
              <a:spcBef>
                <a:spcPts val="0"/>
              </a:spcBef>
              <a:spcAft>
                <a:spcPts val="0"/>
              </a:spcAft>
              <a:buSzPts val="1100"/>
              <a:buFont typeface="Nunito SemiBold"/>
              <a:buNone/>
              <a:defRPr i="0" sz="3300" u="none" cap="none" strike="noStrike">
                <a:solidFill>
                  <a:schemeClr val="dk1"/>
                </a:solidFill>
                <a:latin typeface="Nunito SemiBold"/>
                <a:ea typeface="Nunito SemiBold"/>
                <a:cs typeface="Nunito SemiBold"/>
                <a:sym typeface="Nunito SemiBold"/>
              </a:defRPr>
            </a:lvl3pPr>
            <a:lvl4pPr lvl="3" marR="0" rtl="0" algn="l">
              <a:lnSpc>
                <a:spcPct val="90000"/>
              </a:lnSpc>
              <a:spcBef>
                <a:spcPts val="0"/>
              </a:spcBef>
              <a:spcAft>
                <a:spcPts val="0"/>
              </a:spcAft>
              <a:buSzPts val="1100"/>
              <a:buFont typeface="Nunito SemiBold"/>
              <a:buNone/>
              <a:defRPr i="0" sz="3300" u="none" cap="none" strike="noStrike">
                <a:solidFill>
                  <a:schemeClr val="dk1"/>
                </a:solidFill>
                <a:latin typeface="Nunito SemiBold"/>
                <a:ea typeface="Nunito SemiBold"/>
                <a:cs typeface="Nunito SemiBold"/>
                <a:sym typeface="Nunito SemiBold"/>
              </a:defRPr>
            </a:lvl4pPr>
            <a:lvl5pPr lvl="4" marR="0" rtl="0" algn="l">
              <a:lnSpc>
                <a:spcPct val="90000"/>
              </a:lnSpc>
              <a:spcBef>
                <a:spcPts val="0"/>
              </a:spcBef>
              <a:spcAft>
                <a:spcPts val="0"/>
              </a:spcAft>
              <a:buSzPts val="1100"/>
              <a:buFont typeface="Nunito SemiBold"/>
              <a:buNone/>
              <a:defRPr i="0" sz="3300" u="none" cap="none" strike="noStrike">
                <a:solidFill>
                  <a:schemeClr val="dk1"/>
                </a:solidFill>
                <a:latin typeface="Nunito SemiBold"/>
                <a:ea typeface="Nunito SemiBold"/>
                <a:cs typeface="Nunito SemiBold"/>
                <a:sym typeface="Nunito SemiBold"/>
              </a:defRPr>
            </a:lvl5pPr>
            <a:lvl6pPr lvl="5" marR="0" rtl="0" algn="l">
              <a:lnSpc>
                <a:spcPct val="90000"/>
              </a:lnSpc>
              <a:spcBef>
                <a:spcPts val="0"/>
              </a:spcBef>
              <a:spcAft>
                <a:spcPts val="0"/>
              </a:spcAft>
              <a:buSzPts val="1100"/>
              <a:buFont typeface="Nunito SemiBold"/>
              <a:buNone/>
              <a:defRPr i="0" sz="3300" u="none" cap="none" strike="noStrike">
                <a:solidFill>
                  <a:schemeClr val="dk1"/>
                </a:solidFill>
                <a:latin typeface="Nunito SemiBold"/>
                <a:ea typeface="Nunito SemiBold"/>
                <a:cs typeface="Nunito SemiBold"/>
                <a:sym typeface="Nunito SemiBold"/>
              </a:defRPr>
            </a:lvl6pPr>
            <a:lvl7pPr lvl="6" marR="0" rtl="0" algn="l">
              <a:lnSpc>
                <a:spcPct val="90000"/>
              </a:lnSpc>
              <a:spcBef>
                <a:spcPts val="0"/>
              </a:spcBef>
              <a:spcAft>
                <a:spcPts val="0"/>
              </a:spcAft>
              <a:buSzPts val="1100"/>
              <a:buFont typeface="Nunito SemiBold"/>
              <a:buNone/>
              <a:defRPr i="0" sz="3300" u="none" cap="none" strike="noStrike">
                <a:solidFill>
                  <a:schemeClr val="dk1"/>
                </a:solidFill>
                <a:latin typeface="Nunito SemiBold"/>
                <a:ea typeface="Nunito SemiBold"/>
                <a:cs typeface="Nunito SemiBold"/>
                <a:sym typeface="Nunito SemiBold"/>
              </a:defRPr>
            </a:lvl7pPr>
            <a:lvl8pPr lvl="7" marR="0" rtl="0" algn="l">
              <a:lnSpc>
                <a:spcPct val="90000"/>
              </a:lnSpc>
              <a:spcBef>
                <a:spcPts val="0"/>
              </a:spcBef>
              <a:spcAft>
                <a:spcPts val="0"/>
              </a:spcAft>
              <a:buSzPts val="1100"/>
              <a:buFont typeface="Nunito SemiBold"/>
              <a:buNone/>
              <a:defRPr i="0" sz="3300" u="none" cap="none" strike="noStrike">
                <a:solidFill>
                  <a:schemeClr val="dk1"/>
                </a:solidFill>
                <a:latin typeface="Nunito SemiBold"/>
                <a:ea typeface="Nunito SemiBold"/>
                <a:cs typeface="Nunito SemiBold"/>
                <a:sym typeface="Nunito SemiBold"/>
              </a:defRPr>
            </a:lvl8pPr>
            <a:lvl9pPr lvl="8" marR="0" rtl="0" algn="l">
              <a:lnSpc>
                <a:spcPct val="90000"/>
              </a:lnSpc>
              <a:spcBef>
                <a:spcPts val="0"/>
              </a:spcBef>
              <a:spcAft>
                <a:spcPts val="0"/>
              </a:spcAft>
              <a:buSzPts val="1100"/>
              <a:buFont typeface="Nunito SemiBold"/>
              <a:buNone/>
              <a:defRPr i="0" sz="3300" u="none" cap="none" strike="noStrike">
                <a:solidFill>
                  <a:schemeClr val="dk1"/>
                </a:solidFill>
                <a:latin typeface="Nunito SemiBold"/>
                <a:ea typeface="Nunito SemiBold"/>
                <a:cs typeface="Nunito SemiBold"/>
                <a:sym typeface="Nunito SemiBold"/>
              </a:defRPr>
            </a:lvl9pPr>
          </a:lstStyle>
          <a:p/>
        </p:txBody>
      </p:sp>
      <p:sp>
        <p:nvSpPr>
          <p:cNvPr id="8" name="Google Shape;8;p1"/>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chemeClr val="dk1"/>
              </a:buClr>
              <a:buSzPts val="2100"/>
              <a:buFont typeface="Nunito SemiBold"/>
              <a:buChar char="•"/>
              <a:defRPr i="0" sz="2100" u="none" cap="none" strike="noStrike">
                <a:solidFill>
                  <a:schemeClr val="dk1"/>
                </a:solidFill>
                <a:latin typeface="Nunito SemiBold"/>
                <a:ea typeface="Nunito SemiBold"/>
                <a:cs typeface="Nunito SemiBold"/>
                <a:sym typeface="Nunito SemiBold"/>
              </a:defRPr>
            </a:lvl1pPr>
            <a:lvl2pPr indent="-342900" lvl="1" marL="914400" marR="0" rtl="0" algn="l">
              <a:lnSpc>
                <a:spcPct val="90000"/>
              </a:lnSpc>
              <a:spcBef>
                <a:spcPts val="4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2pPr>
            <a:lvl3pPr indent="-323850" lvl="2" marL="1371600" marR="0" rtl="0" algn="l">
              <a:lnSpc>
                <a:spcPct val="90000"/>
              </a:lnSpc>
              <a:spcBef>
                <a:spcPts val="400"/>
              </a:spcBef>
              <a:spcAft>
                <a:spcPts val="0"/>
              </a:spcAft>
              <a:buClr>
                <a:schemeClr val="dk1"/>
              </a:buClr>
              <a:buSzPts val="1500"/>
              <a:buFont typeface="Nunito SemiBold"/>
              <a:buChar char="•"/>
              <a:defRPr i="0" sz="1500" u="none" cap="none" strike="noStrike">
                <a:solidFill>
                  <a:schemeClr val="dk1"/>
                </a:solidFill>
                <a:latin typeface="Nunito SemiBold"/>
                <a:ea typeface="Nunito SemiBold"/>
                <a:cs typeface="Nunito SemiBold"/>
                <a:sym typeface="Nunito SemiBold"/>
              </a:defRPr>
            </a:lvl3pPr>
            <a:lvl4pPr indent="-317500" lvl="3" marL="1828800" marR="0" rtl="0" algn="l">
              <a:lnSpc>
                <a:spcPct val="90000"/>
              </a:lnSpc>
              <a:spcBef>
                <a:spcPts val="400"/>
              </a:spcBef>
              <a:spcAft>
                <a:spcPts val="0"/>
              </a:spcAft>
              <a:buClr>
                <a:schemeClr val="dk1"/>
              </a:buClr>
              <a:buSzPts val="1400"/>
              <a:buFont typeface="Nunito SemiBold"/>
              <a:buChar char="•"/>
              <a:defRPr i="0" sz="1400" u="none" cap="none" strike="noStrike">
                <a:solidFill>
                  <a:schemeClr val="dk1"/>
                </a:solidFill>
                <a:latin typeface="Nunito SemiBold"/>
                <a:ea typeface="Nunito SemiBold"/>
                <a:cs typeface="Nunito SemiBold"/>
                <a:sym typeface="Nunito SemiBold"/>
              </a:defRPr>
            </a:lvl4pPr>
            <a:lvl5pPr indent="-317500" lvl="4" marL="2286000" marR="0" rtl="0" algn="l">
              <a:lnSpc>
                <a:spcPct val="90000"/>
              </a:lnSpc>
              <a:spcBef>
                <a:spcPts val="400"/>
              </a:spcBef>
              <a:spcAft>
                <a:spcPts val="0"/>
              </a:spcAft>
              <a:buClr>
                <a:schemeClr val="dk1"/>
              </a:buClr>
              <a:buSzPts val="1400"/>
              <a:buFont typeface="Nunito SemiBold"/>
              <a:buChar char="•"/>
              <a:defRPr i="0" sz="1400" u="none" cap="none" strike="noStrike">
                <a:solidFill>
                  <a:schemeClr val="dk1"/>
                </a:solidFill>
                <a:latin typeface="Nunito SemiBold"/>
                <a:ea typeface="Nunito SemiBold"/>
                <a:cs typeface="Nunito SemiBold"/>
                <a:sym typeface="Nunito SemiBold"/>
              </a:defRPr>
            </a:lvl5pPr>
            <a:lvl6pPr indent="-317500" lvl="5" marL="2743200" marR="0" rtl="0" algn="l">
              <a:lnSpc>
                <a:spcPct val="90000"/>
              </a:lnSpc>
              <a:spcBef>
                <a:spcPts val="400"/>
              </a:spcBef>
              <a:spcAft>
                <a:spcPts val="0"/>
              </a:spcAft>
              <a:buClr>
                <a:schemeClr val="dk1"/>
              </a:buClr>
              <a:buSzPts val="1400"/>
              <a:buFont typeface="Nunito SemiBold"/>
              <a:buChar char="•"/>
              <a:defRPr i="0" sz="1400" u="none" cap="none" strike="noStrike">
                <a:solidFill>
                  <a:schemeClr val="dk1"/>
                </a:solidFill>
                <a:latin typeface="Nunito SemiBold"/>
                <a:ea typeface="Nunito SemiBold"/>
                <a:cs typeface="Nunito SemiBold"/>
                <a:sym typeface="Nunito SemiBold"/>
              </a:defRPr>
            </a:lvl6pPr>
            <a:lvl7pPr indent="-317500" lvl="6" marL="3200400" marR="0" rtl="0" algn="l">
              <a:lnSpc>
                <a:spcPct val="90000"/>
              </a:lnSpc>
              <a:spcBef>
                <a:spcPts val="400"/>
              </a:spcBef>
              <a:spcAft>
                <a:spcPts val="0"/>
              </a:spcAft>
              <a:buClr>
                <a:schemeClr val="dk1"/>
              </a:buClr>
              <a:buSzPts val="1400"/>
              <a:buFont typeface="Nunito SemiBold"/>
              <a:buChar char="•"/>
              <a:defRPr i="0" sz="1400" u="none" cap="none" strike="noStrike">
                <a:solidFill>
                  <a:schemeClr val="dk1"/>
                </a:solidFill>
                <a:latin typeface="Nunito SemiBold"/>
                <a:ea typeface="Nunito SemiBold"/>
                <a:cs typeface="Nunito SemiBold"/>
                <a:sym typeface="Nunito SemiBold"/>
              </a:defRPr>
            </a:lvl7pPr>
            <a:lvl8pPr indent="-317500" lvl="7" marL="3657600" marR="0" rtl="0" algn="l">
              <a:lnSpc>
                <a:spcPct val="90000"/>
              </a:lnSpc>
              <a:spcBef>
                <a:spcPts val="400"/>
              </a:spcBef>
              <a:spcAft>
                <a:spcPts val="0"/>
              </a:spcAft>
              <a:buClr>
                <a:schemeClr val="dk1"/>
              </a:buClr>
              <a:buSzPts val="1400"/>
              <a:buFont typeface="Nunito SemiBold"/>
              <a:buChar char="•"/>
              <a:defRPr i="0" sz="1400" u="none" cap="none" strike="noStrike">
                <a:solidFill>
                  <a:schemeClr val="dk1"/>
                </a:solidFill>
                <a:latin typeface="Nunito SemiBold"/>
                <a:ea typeface="Nunito SemiBold"/>
                <a:cs typeface="Nunito SemiBold"/>
                <a:sym typeface="Nunito SemiBold"/>
              </a:defRPr>
            </a:lvl8pPr>
            <a:lvl9pPr indent="-317500" lvl="8" marL="4114800" marR="0" rtl="0" algn="l">
              <a:lnSpc>
                <a:spcPct val="90000"/>
              </a:lnSpc>
              <a:spcBef>
                <a:spcPts val="400"/>
              </a:spcBef>
              <a:spcAft>
                <a:spcPts val="0"/>
              </a:spcAft>
              <a:buClr>
                <a:schemeClr val="dk1"/>
              </a:buClr>
              <a:buSzPts val="1400"/>
              <a:buFont typeface="Nunito SemiBold"/>
              <a:buChar char="•"/>
              <a:defRPr i="0" sz="1400" u="none" cap="none" strike="noStrike">
                <a:solidFill>
                  <a:schemeClr val="dk1"/>
                </a:solidFill>
                <a:latin typeface="Nunito SemiBold"/>
                <a:ea typeface="Nunito SemiBold"/>
                <a:cs typeface="Nunito SemiBold"/>
                <a:sym typeface="Nunito SemiBold"/>
              </a:defRPr>
            </a:lvl9pPr>
          </a:lstStyle>
          <a:p/>
        </p:txBody>
      </p:sp>
      <p:sp>
        <p:nvSpPr>
          <p:cNvPr id="9" name="Google Shape;9;p1"/>
          <p:cNvSpPr txBox="1"/>
          <p:nvPr>
            <p:ph idx="12" type="sldNum"/>
          </p:nvPr>
        </p:nvSpPr>
        <p:spPr>
          <a:xfrm>
            <a:off x="8556784" y="4749851"/>
            <a:ext cx="548700" cy="393600"/>
          </a:xfrm>
          <a:prstGeom prst="rect">
            <a:avLst/>
          </a:prstGeom>
          <a:noFill/>
          <a:ln>
            <a:noFill/>
          </a:ln>
        </p:spPr>
        <p:txBody>
          <a:bodyPr anchorCtr="0" anchor="t" bIns="68575" lIns="68575" spcFirstLastPara="1" rIns="68575" wrap="square" tIns="68575">
            <a:noAutofit/>
          </a:bodyPr>
          <a:lstStyle>
            <a:lvl1pPr lvl="0" algn="r">
              <a:buNone/>
              <a:defRPr sz="1000">
                <a:solidFill>
                  <a:schemeClr val="dk1"/>
                </a:solidFill>
                <a:latin typeface="Nunito SemiBold"/>
                <a:ea typeface="Nunito SemiBold"/>
                <a:cs typeface="Nunito SemiBold"/>
                <a:sym typeface="Nunito SemiBold"/>
              </a:defRPr>
            </a:lvl1pPr>
            <a:lvl2pPr lvl="1" algn="r">
              <a:buNone/>
              <a:defRPr sz="1000">
                <a:solidFill>
                  <a:schemeClr val="dk1"/>
                </a:solidFill>
                <a:latin typeface="Nunito SemiBold"/>
                <a:ea typeface="Nunito SemiBold"/>
                <a:cs typeface="Nunito SemiBold"/>
                <a:sym typeface="Nunito SemiBold"/>
              </a:defRPr>
            </a:lvl2pPr>
            <a:lvl3pPr lvl="2" algn="r">
              <a:buNone/>
              <a:defRPr sz="1000">
                <a:solidFill>
                  <a:schemeClr val="dk1"/>
                </a:solidFill>
                <a:latin typeface="Nunito SemiBold"/>
                <a:ea typeface="Nunito SemiBold"/>
                <a:cs typeface="Nunito SemiBold"/>
                <a:sym typeface="Nunito SemiBold"/>
              </a:defRPr>
            </a:lvl3pPr>
            <a:lvl4pPr lvl="3" algn="r">
              <a:buNone/>
              <a:defRPr sz="1000">
                <a:solidFill>
                  <a:schemeClr val="dk1"/>
                </a:solidFill>
                <a:latin typeface="Nunito SemiBold"/>
                <a:ea typeface="Nunito SemiBold"/>
                <a:cs typeface="Nunito SemiBold"/>
                <a:sym typeface="Nunito SemiBold"/>
              </a:defRPr>
            </a:lvl4pPr>
            <a:lvl5pPr lvl="4" algn="r">
              <a:buNone/>
              <a:defRPr sz="1000">
                <a:solidFill>
                  <a:schemeClr val="dk1"/>
                </a:solidFill>
                <a:latin typeface="Nunito SemiBold"/>
                <a:ea typeface="Nunito SemiBold"/>
                <a:cs typeface="Nunito SemiBold"/>
                <a:sym typeface="Nunito SemiBold"/>
              </a:defRPr>
            </a:lvl5pPr>
            <a:lvl6pPr lvl="5" algn="r">
              <a:buNone/>
              <a:defRPr sz="1000">
                <a:solidFill>
                  <a:schemeClr val="dk1"/>
                </a:solidFill>
                <a:latin typeface="Nunito SemiBold"/>
                <a:ea typeface="Nunito SemiBold"/>
                <a:cs typeface="Nunito SemiBold"/>
                <a:sym typeface="Nunito SemiBold"/>
              </a:defRPr>
            </a:lvl6pPr>
            <a:lvl7pPr lvl="6" algn="r">
              <a:buNone/>
              <a:defRPr sz="1000">
                <a:solidFill>
                  <a:schemeClr val="dk1"/>
                </a:solidFill>
                <a:latin typeface="Nunito SemiBold"/>
                <a:ea typeface="Nunito SemiBold"/>
                <a:cs typeface="Nunito SemiBold"/>
                <a:sym typeface="Nunito SemiBold"/>
              </a:defRPr>
            </a:lvl7pPr>
            <a:lvl8pPr lvl="7" algn="r">
              <a:buNone/>
              <a:defRPr sz="1000">
                <a:solidFill>
                  <a:schemeClr val="dk1"/>
                </a:solidFill>
                <a:latin typeface="Nunito SemiBold"/>
                <a:ea typeface="Nunito SemiBold"/>
                <a:cs typeface="Nunito SemiBold"/>
                <a:sym typeface="Nunito SemiBold"/>
              </a:defRPr>
            </a:lvl8pPr>
            <a:lvl9pPr lvl="8" algn="r">
              <a:buNone/>
              <a:defRPr sz="1000">
                <a:solidFill>
                  <a:schemeClr val="dk1"/>
                </a:solidFill>
                <a:latin typeface="Nunito SemiBold"/>
                <a:ea typeface="Nunito SemiBold"/>
                <a:cs typeface="Nunito SemiBold"/>
                <a:sym typeface="Nunito SemiBold"/>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4.png"/><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7.png"/><Relationship Id="rId4" Type="http://schemas.openxmlformats.org/officeDocument/2006/relationships/image" Target="../media/image3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comments" Target="../comments/commen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2.png"/><Relationship Id="rId4" Type="http://schemas.openxmlformats.org/officeDocument/2006/relationships/image" Target="../media/image2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comments" Target="../comments/comment2.xml"/><Relationship Id="rId4" Type="http://schemas.openxmlformats.org/officeDocument/2006/relationships/image" Target="../media/image25.png"/><Relationship Id="rId5"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20"/>
          <p:cNvSpPr txBox="1"/>
          <p:nvPr>
            <p:ph type="title"/>
          </p:nvPr>
        </p:nvSpPr>
        <p:spPr>
          <a:xfrm>
            <a:off x="4693444" y="1916831"/>
            <a:ext cx="4027200" cy="6963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None/>
            </a:pPr>
            <a:r>
              <a:rPr lang="en"/>
              <a:t>STS Dual Pump - Technical Design</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29"/>
          <p:cNvSpPr txBox="1"/>
          <p:nvPr>
            <p:ph type="title"/>
          </p:nvPr>
        </p:nvSpPr>
        <p:spPr>
          <a:xfrm>
            <a:off x="900113" y="68588"/>
            <a:ext cx="8243700" cy="5880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Clr>
                <a:schemeClr val="dk1"/>
              </a:buClr>
              <a:buSzPts val="800"/>
              <a:buFont typeface="Arial"/>
              <a:buNone/>
            </a:pPr>
            <a:r>
              <a:rPr lang="en"/>
              <a:t>KC Changes</a:t>
            </a:r>
            <a:endParaRPr/>
          </a:p>
        </p:txBody>
      </p:sp>
      <p:sp>
        <p:nvSpPr>
          <p:cNvPr id="272" name="Google Shape;272;p29"/>
          <p:cNvSpPr txBox="1"/>
          <p:nvPr>
            <p:ph idx="12" type="sldNum"/>
          </p:nvPr>
        </p:nvSpPr>
        <p:spPr>
          <a:xfrm>
            <a:off x="8828325" y="4800694"/>
            <a:ext cx="320100" cy="342900"/>
          </a:xfrm>
          <a:prstGeom prst="rect">
            <a:avLst/>
          </a:prstGeom>
        </p:spPr>
        <p:txBody>
          <a:bodyPr anchorCtr="0" anchor="t" bIns="68575" lIns="68575" spcFirstLastPara="1" rIns="68575" wrap="square" tIns="68575">
            <a:noAutofit/>
          </a:bodyPr>
          <a:lstStyle/>
          <a:p>
            <a:pPr indent="0" lvl="0" marL="0" rtl="0" algn="ctr">
              <a:spcBef>
                <a:spcPts val="0"/>
              </a:spcBef>
              <a:spcAft>
                <a:spcPts val="0"/>
              </a:spcAft>
              <a:buNone/>
            </a:pPr>
            <a:fld id="{00000000-1234-1234-1234-123412341234}" type="slidenum">
              <a:rPr lang="en"/>
              <a:t>‹#›</a:t>
            </a:fld>
            <a:endParaRPr/>
          </a:p>
        </p:txBody>
      </p:sp>
      <p:sp>
        <p:nvSpPr>
          <p:cNvPr id="273" name="Google Shape;273;p29"/>
          <p:cNvSpPr txBox="1"/>
          <p:nvPr/>
        </p:nvSpPr>
        <p:spPr>
          <a:xfrm>
            <a:off x="486650" y="871900"/>
            <a:ext cx="8462100" cy="3100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SemiBold"/>
                <a:ea typeface="Nunito SemiBold"/>
                <a:cs typeface="Nunito SemiBold"/>
                <a:sym typeface="Nunito SemiBold"/>
              </a:rPr>
              <a:t>API Changes</a:t>
            </a:r>
            <a:endParaRPr>
              <a:latin typeface="Nunito SemiBold"/>
              <a:ea typeface="Nunito SemiBold"/>
              <a:cs typeface="Nunito SemiBold"/>
              <a:sym typeface="Nunito SemiBold"/>
            </a:endParaRPr>
          </a:p>
          <a:p>
            <a:pPr indent="-298450" lvl="0" marL="457200" rtl="0" algn="l">
              <a:lnSpc>
                <a:spcPct val="115000"/>
              </a:lnSpc>
              <a:spcBef>
                <a:spcPts val="0"/>
              </a:spcBef>
              <a:spcAft>
                <a:spcPts val="0"/>
              </a:spcAft>
              <a:buClr>
                <a:schemeClr val="dk1"/>
              </a:buClr>
              <a:buSzPts val="1100"/>
              <a:buAutoNum type="arabicPeriod"/>
            </a:pPr>
            <a:r>
              <a:rPr b="1" lang="en" sz="1100">
                <a:solidFill>
                  <a:schemeClr val="dk1"/>
                </a:solidFill>
              </a:rPr>
              <a:t>/sts/details</a:t>
            </a:r>
            <a:endParaRPr sz="1100">
              <a:solidFill>
                <a:schemeClr val="dk1"/>
              </a:solidFill>
            </a:endParaRPr>
          </a:p>
          <a:p>
            <a:pPr indent="-298450" lvl="1" marL="914400" rtl="0" algn="l">
              <a:lnSpc>
                <a:spcPct val="115000"/>
              </a:lnSpc>
              <a:spcBef>
                <a:spcPts val="0"/>
              </a:spcBef>
              <a:spcAft>
                <a:spcPts val="0"/>
              </a:spcAft>
              <a:buClr>
                <a:schemeClr val="dk1"/>
              </a:buClr>
              <a:buSzPts val="1100"/>
              <a:buAutoNum type="alphaLcPeriod"/>
            </a:pPr>
            <a:r>
              <a:rPr lang="en" sz="1100">
                <a:solidFill>
                  <a:schemeClr val="dk1"/>
                </a:solidFill>
              </a:rPr>
              <a:t>{</a:t>
            </a:r>
            <a:endParaRPr sz="1100">
              <a:solidFill>
                <a:schemeClr val="dk1"/>
              </a:solidFill>
            </a:endParaRPr>
          </a:p>
          <a:p>
            <a:pPr indent="-298450" lvl="1" marL="914400" rtl="0" algn="l">
              <a:lnSpc>
                <a:spcPct val="115000"/>
              </a:lnSpc>
              <a:spcBef>
                <a:spcPts val="0"/>
              </a:spcBef>
              <a:spcAft>
                <a:spcPts val="0"/>
              </a:spcAft>
              <a:buClr>
                <a:schemeClr val="dk1"/>
              </a:buClr>
              <a:buSzPts val="1100"/>
              <a:buAutoNum type="alphaLcPeriod"/>
            </a:pPr>
            <a:r>
              <a:rPr lang="en" sz="1100">
                <a:solidFill>
                  <a:schemeClr val="dk1"/>
                </a:solidFill>
              </a:rPr>
              <a:t>    </a:t>
            </a:r>
            <a:r>
              <a:rPr lang="en" sz="1100">
                <a:solidFill>
                  <a:schemeClr val="dk1"/>
                </a:solidFill>
              </a:rPr>
              <a:t>p</a:t>
            </a:r>
            <a:r>
              <a:rPr lang="en" sz="1100">
                <a:solidFill>
                  <a:schemeClr val="dk1"/>
                </a:solidFill>
              </a:rPr>
              <a:t>ump_setup: ‘Pump 1/Pump 2/Pump 1 and 2’</a:t>
            </a:r>
            <a:endParaRPr sz="1100">
              <a:solidFill>
                <a:schemeClr val="dk1"/>
              </a:solidFill>
            </a:endParaRPr>
          </a:p>
          <a:p>
            <a:pPr indent="-298450" lvl="1" marL="914400" rtl="0" algn="l">
              <a:lnSpc>
                <a:spcPct val="115000"/>
              </a:lnSpc>
              <a:spcBef>
                <a:spcPts val="0"/>
              </a:spcBef>
              <a:spcAft>
                <a:spcPts val="0"/>
              </a:spcAft>
              <a:buClr>
                <a:schemeClr val="dk1"/>
              </a:buClr>
              <a:buSzPts val="1100"/>
              <a:buAutoNum type="alphaLcPeriod"/>
            </a:pPr>
            <a:r>
              <a:rPr lang="en" sz="1100">
                <a:solidFill>
                  <a:schemeClr val="dk1"/>
                </a:solidFill>
              </a:rPr>
              <a:t>}</a:t>
            </a:r>
            <a:endParaRPr sz="1100">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sz="1100">
                <a:solidFill>
                  <a:schemeClr val="dk1"/>
                </a:solidFill>
              </a:rPr>
              <a:t>/v2/sts/fuel-dispensed(</a:t>
            </a:r>
            <a:r>
              <a:rPr lang="en" sz="1100">
                <a:solidFill>
                  <a:schemeClr val="dk1"/>
                </a:solidFill>
              </a:rPr>
              <a:t>pump id in the request parameter</a:t>
            </a:r>
            <a:r>
              <a:rPr b="1" lang="en" sz="1100">
                <a:solidFill>
                  <a:schemeClr val="dk1"/>
                </a:solidFill>
              </a:rPr>
              <a:t>)</a:t>
            </a:r>
            <a:endParaRPr b="1" sz="1100">
              <a:solidFill>
                <a:schemeClr val="dk1"/>
              </a:solidFill>
            </a:endParaRPr>
          </a:p>
          <a:p>
            <a:pPr indent="-298450" lvl="1" marL="914400" rtl="0" algn="l">
              <a:lnSpc>
                <a:spcPct val="115000"/>
              </a:lnSpc>
              <a:spcBef>
                <a:spcPts val="0"/>
              </a:spcBef>
              <a:spcAft>
                <a:spcPts val="0"/>
              </a:spcAft>
              <a:buClr>
                <a:schemeClr val="dk1"/>
              </a:buClr>
              <a:buSzPts val="1100"/>
              <a:buAutoNum type="alphaLcPeriod"/>
            </a:pPr>
            <a:r>
              <a:rPr lang="en" sz="1100">
                <a:solidFill>
                  <a:schemeClr val="dk1"/>
                </a:solidFill>
              </a:rPr>
              <a:t>Pump id will be received for every dispense and KC will store it against micro_tanker_dispenses table</a:t>
            </a:r>
            <a:endParaRPr sz="1100">
              <a:solidFill>
                <a:schemeClr val="dk1"/>
              </a:solidFill>
            </a:endParaRPr>
          </a:p>
          <a:p>
            <a:pPr indent="-298450" lvl="2" marL="1371600" rtl="0" algn="l">
              <a:lnSpc>
                <a:spcPct val="115000"/>
              </a:lnSpc>
              <a:spcBef>
                <a:spcPts val="0"/>
              </a:spcBef>
              <a:spcAft>
                <a:spcPts val="0"/>
              </a:spcAft>
              <a:buClr>
                <a:schemeClr val="dk1"/>
              </a:buClr>
              <a:buSzPts val="1100"/>
              <a:buAutoNum type="romanLcPeriod"/>
            </a:pPr>
            <a:r>
              <a:rPr lang="en" sz="1100">
                <a:solidFill>
                  <a:schemeClr val="dk1"/>
                </a:solidFill>
              </a:rPr>
              <a:t>{</a:t>
            </a:r>
            <a:endParaRPr sz="1100">
              <a:solidFill>
                <a:schemeClr val="dk1"/>
              </a:solidFill>
            </a:endParaRPr>
          </a:p>
          <a:p>
            <a:pPr indent="-298450" lvl="2" marL="1371600" rtl="0" algn="l">
              <a:lnSpc>
                <a:spcPct val="115000"/>
              </a:lnSpc>
              <a:spcBef>
                <a:spcPts val="0"/>
              </a:spcBef>
              <a:spcAft>
                <a:spcPts val="0"/>
              </a:spcAft>
              <a:buClr>
                <a:schemeClr val="dk1"/>
              </a:buClr>
              <a:buSzPts val="1100"/>
              <a:buAutoNum type="romanLcPeriod"/>
            </a:pPr>
            <a:r>
              <a:rPr lang="en" sz="1100">
                <a:solidFill>
                  <a:schemeClr val="dk1"/>
                </a:solidFill>
              </a:rPr>
              <a:t>    …,</a:t>
            </a:r>
            <a:endParaRPr sz="1100">
              <a:solidFill>
                <a:schemeClr val="dk1"/>
              </a:solidFill>
            </a:endParaRPr>
          </a:p>
          <a:p>
            <a:pPr indent="-298450" lvl="2" marL="1371600" rtl="0" algn="l">
              <a:lnSpc>
                <a:spcPct val="115000"/>
              </a:lnSpc>
              <a:spcBef>
                <a:spcPts val="0"/>
              </a:spcBef>
              <a:spcAft>
                <a:spcPts val="0"/>
              </a:spcAft>
              <a:buClr>
                <a:schemeClr val="dk1"/>
              </a:buClr>
              <a:buSzPts val="1100"/>
              <a:buAutoNum type="romanLcPeriod"/>
            </a:pPr>
            <a:r>
              <a:rPr lang="en" sz="1100">
                <a:solidFill>
                  <a:schemeClr val="dk1"/>
                </a:solidFill>
              </a:rPr>
              <a:t>    pump_number: 1/2</a:t>
            </a:r>
            <a:endParaRPr sz="1100">
              <a:solidFill>
                <a:schemeClr val="dk1"/>
              </a:solidFill>
            </a:endParaRPr>
          </a:p>
          <a:p>
            <a:pPr indent="-298450" lvl="2" marL="1371600" rtl="0" algn="l">
              <a:lnSpc>
                <a:spcPct val="115000"/>
              </a:lnSpc>
              <a:spcBef>
                <a:spcPts val="0"/>
              </a:spcBef>
              <a:spcAft>
                <a:spcPts val="0"/>
              </a:spcAft>
              <a:buClr>
                <a:schemeClr val="dk1"/>
              </a:buClr>
              <a:buSzPts val="1100"/>
              <a:buAutoNum type="romanLcPeriod"/>
            </a:pPr>
            <a:r>
              <a:rPr lang="en" sz="1100">
                <a:solidFill>
                  <a:schemeClr val="dk1"/>
                </a:solidFill>
              </a:rPr>
              <a:t>}</a:t>
            </a:r>
            <a:endParaRPr sz="1100">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sz="1100">
                <a:solidFill>
                  <a:schemeClr val="dk1"/>
                </a:solidFill>
              </a:rPr>
              <a:t>/sts/heartbeats</a:t>
            </a:r>
            <a:endParaRPr sz="1100">
              <a:solidFill>
                <a:schemeClr val="dk1"/>
              </a:solidFill>
            </a:endParaRPr>
          </a:p>
          <a:p>
            <a:pPr indent="-298450" lvl="1" marL="914400" rtl="0" algn="l">
              <a:lnSpc>
                <a:spcPct val="115000"/>
              </a:lnSpc>
              <a:spcBef>
                <a:spcPts val="0"/>
              </a:spcBef>
              <a:spcAft>
                <a:spcPts val="0"/>
              </a:spcAft>
              <a:buClr>
                <a:schemeClr val="dk1"/>
              </a:buClr>
              <a:buSzPts val="1100"/>
              <a:buAutoNum type="alphaLcPeriod"/>
            </a:pPr>
            <a:r>
              <a:rPr lang="en" sz="1100">
                <a:solidFill>
                  <a:schemeClr val="dk1"/>
                </a:solidFill>
              </a:rPr>
              <a:t>controller_data</a:t>
            </a:r>
            <a:endParaRPr sz="1100">
              <a:solidFill>
                <a:schemeClr val="dk1"/>
              </a:solidFill>
            </a:endParaRPr>
          </a:p>
          <a:p>
            <a:pPr indent="-298450" lvl="2" marL="1371600" rtl="0" algn="l">
              <a:lnSpc>
                <a:spcPct val="115000"/>
              </a:lnSpc>
              <a:spcBef>
                <a:spcPts val="0"/>
              </a:spcBef>
              <a:spcAft>
                <a:spcPts val="0"/>
              </a:spcAft>
              <a:buClr>
                <a:schemeClr val="dk1"/>
              </a:buClr>
              <a:buSzPts val="1100"/>
              <a:buAutoNum type="romanLcPeriod"/>
            </a:pPr>
            <a:r>
              <a:rPr lang="en" sz="1100">
                <a:solidFill>
                  <a:schemeClr val="dk1"/>
                </a:solidFill>
              </a:rPr>
              <a:t>ctr_pump1_state: EN/DS</a:t>
            </a:r>
            <a:endParaRPr sz="1100">
              <a:solidFill>
                <a:schemeClr val="dk1"/>
              </a:solidFill>
            </a:endParaRPr>
          </a:p>
          <a:p>
            <a:pPr indent="-298450" lvl="2" marL="1371600" rtl="0" algn="l">
              <a:lnSpc>
                <a:spcPct val="115000"/>
              </a:lnSpc>
              <a:spcBef>
                <a:spcPts val="0"/>
              </a:spcBef>
              <a:spcAft>
                <a:spcPts val="0"/>
              </a:spcAft>
              <a:buClr>
                <a:schemeClr val="dk1"/>
              </a:buClr>
              <a:buSzPts val="1100"/>
              <a:buAutoNum type="romanLcPeriod"/>
            </a:pPr>
            <a:r>
              <a:rPr lang="en" sz="1100">
                <a:solidFill>
                  <a:schemeClr val="dk1"/>
                </a:solidFill>
              </a:rPr>
              <a:t>ctr_pump2_state: EN/DS</a:t>
            </a:r>
            <a:endParaRPr sz="1100">
              <a:solidFill>
                <a:schemeClr val="dk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30"/>
          <p:cNvSpPr txBox="1"/>
          <p:nvPr>
            <p:ph type="title"/>
          </p:nvPr>
        </p:nvSpPr>
        <p:spPr>
          <a:xfrm>
            <a:off x="900113" y="68588"/>
            <a:ext cx="8243700" cy="5880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Clr>
                <a:schemeClr val="dk1"/>
              </a:buClr>
              <a:buSzPts val="800"/>
              <a:buFont typeface="Arial"/>
              <a:buNone/>
            </a:pPr>
            <a:r>
              <a:rPr lang="en"/>
              <a:t>KC Changes (Cont.)</a:t>
            </a:r>
            <a:endParaRPr/>
          </a:p>
        </p:txBody>
      </p:sp>
      <p:sp>
        <p:nvSpPr>
          <p:cNvPr id="280" name="Google Shape;280;p30"/>
          <p:cNvSpPr txBox="1"/>
          <p:nvPr>
            <p:ph idx="12" type="sldNum"/>
          </p:nvPr>
        </p:nvSpPr>
        <p:spPr>
          <a:xfrm>
            <a:off x="8828325" y="4800694"/>
            <a:ext cx="320100" cy="342900"/>
          </a:xfrm>
          <a:prstGeom prst="rect">
            <a:avLst/>
          </a:prstGeom>
        </p:spPr>
        <p:txBody>
          <a:bodyPr anchorCtr="0" anchor="t" bIns="68575" lIns="68575" spcFirstLastPara="1" rIns="68575" wrap="square" tIns="68575">
            <a:noAutofit/>
          </a:bodyPr>
          <a:lstStyle/>
          <a:p>
            <a:pPr indent="0" lvl="0" marL="0" rtl="0" algn="ctr">
              <a:spcBef>
                <a:spcPts val="0"/>
              </a:spcBef>
              <a:spcAft>
                <a:spcPts val="0"/>
              </a:spcAft>
              <a:buNone/>
            </a:pPr>
            <a:fld id="{00000000-1234-1234-1234-123412341234}" type="slidenum">
              <a:rPr lang="en"/>
              <a:t>‹#›</a:t>
            </a:fld>
            <a:endParaRPr/>
          </a:p>
        </p:txBody>
      </p:sp>
      <p:sp>
        <p:nvSpPr>
          <p:cNvPr id="281" name="Google Shape;281;p30"/>
          <p:cNvSpPr txBox="1"/>
          <p:nvPr/>
        </p:nvSpPr>
        <p:spPr>
          <a:xfrm>
            <a:off x="493725" y="600000"/>
            <a:ext cx="8462100" cy="4266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a:solidFill>
                  <a:schemeClr val="dk1"/>
                </a:solidFill>
                <a:latin typeface="Nunito"/>
                <a:ea typeface="Nunito"/>
                <a:cs typeface="Nunito"/>
                <a:sym typeface="Nunito"/>
              </a:rPr>
              <a:t>Database Changes</a:t>
            </a:r>
            <a:endParaRPr b="1">
              <a:solidFill>
                <a:schemeClr val="dk1"/>
              </a:solidFill>
              <a:latin typeface="Nunito"/>
              <a:ea typeface="Nunito"/>
              <a:cs typeface="Nunito"/>
              <a:sym typeface="Nunito"/>
            </a:endParaRPr>
          </a:p>
          <a:p>
            <a:pPr indent="-292100" lvl="0" marL="457200" rtl="0" algn="l">
              <a:lnSpc>
                <a:spcPct val="115000"/>
              </a:lnSpc>
              <a:spcBef>
                <a:spcPts val="0"/>
              </a:spcBef>
              <a:spcAft>
                <a:spcPts val="0"/>
              </a:spcAft>
              <a:buClr>
                <a:schemeClr val="dk1"/>
              </a:buClr>
              <a:buSzPts val="1000"/>
              <a:buFont typeface="Nunito"/>
              <a:buAutoNum type="arabicPeriod"/>
            </a:pPr>
            <a:r>
              <a:rPr lang="en" sz="1000">
                <a:solidFill>
                  <a:schemeClr val="dk1"/>
                </a:solidFill>
                <a:latin typeface="Nunito"/>
                <a:ea typeface="Nunito"/>
                <a:cs typeface="Nunito"/>
                <a:sym typeface="Nunito"/>
              </a:rPr>
              <a:t>micro_tanker</a:t>
            </a:r>
            <a:endParaRPr sz="1000">
              <a:solidFill>
                <a:schemeClr val="dk1"/>
              </a:solidFill>
              <a:latin typeface="Nunito"/>
              <a:ea typeface="Nunito"/>
              <a:cs typeface="Nunito"/>
              <a:sym typeface="Nunito"/>
            </a:endParaRPr>
          </a:p>
          <a:p>
            <a:pPr indent="-292100" lvl="1" marL="914400" rtl="0" algn="l">
              <a:lnSpc>
                <a:spcPct val="115000"/>
              </a:lnSpc>
              <a:spcBef>
                <a:spcPts val="0"/>
              </a:spcBef>
              <a:spcAft>
                <a:spcPts val="0"/>
              </a:spcAft>
              <a:buClr>
                <a:schemeClr val="dk1"/>
              </a:buClr>
              <a:buSzPts val="1000"/>
              <a:buFont typeface="Nunito"/>
              <a:buAutoNum type="alphaLcPeriod"/>
            </a:pPr>
            <a:r>
              <a:rPr lang="en" sz="1000">
                <a:solidFill>
                  <a:schemeClr val="dk1"/>
                </a:solidFill>
                <a:latin typeface="Nunito"/>
                <a:ea typeface="Nunito"/>
                <a:cs typeface="Nunito"/>
                <a:sym typeface="Nunito"/>
              </a:rPr>
              <a:t>unit_version(v6.1/v6.2)</a:t>
            </a:r>
            <a:endParaRPr sz="1000">
              <a:solidFill>
                <a:schemeClr val="dk1"/>
              </a:solidFill>
              <a:latin typeface="Nunito"/>
              <a:ea typeface="Nunito"/>
              <a:cs typeface="Nunito"/>
              <a:sym typeface="Nunito"/>
            </a:endParaRPr>
          </a:p>
          <a:p>
            <a:pPr indent="-292100" lvl="1" marL="914400" rtl="0" algn="l">
              <a:lnSpc>
                <a:spcPct val="115000"/>
              </a:lnSpc>
              <a:spcBef>
                <a:spcPts val="0"/>
              </a:spcBef>
              <a:spcAft>
                <a:spcPts val="0"/>
              </a:spcAft>
              <a:buClr>
                <a:schemeClr val="dk1"/>
              </a:buClr>
              <a:buSzPts val="1000"/>
              <a:buFont typeface="Nunito"/>
              <a:buAutoNum type="alphaLcPeriod"/>
            </a:pPr>
            <a:r>
              <a:rPr lang="en" sz="1000">
                <a:solidFill>
                  <a:schemeClr val="dk1"/>
                </a:solidFill>
                <a:latin typeface="Nunito"/>
                <a:ea typeface="Nunito"/>
                <a:cs typeface="Nunito"/>
                <a:sym typeface="Nunito"/>
              </a:rPr>
              <a:t>pump_setup(Pump 1/Pump 2/Pump 1 and 2)</a:t>
            </a:r>
            <a:endParaRPr sz="1000">
              <a:solidFill>
                <a:schemeClr val="dk1"/>
              </a:solidFill>
              <a:latin typeface="Nunito"/>
              <a:ea typeface="Nunito"/>
              <a:cs typeface="Nunito"/>
              <a:sym typeface="Nunito"/>
            </a:endParaRPr>
          </a:p>
          <a:p>
            <a:pPr indent="-292100" lvl="0" marL="457200" rtl="0" algn="l">
              <a:lnSpc>
                <a:spcPct val="115000"/>
              </a:lnSpc>
              <a:spcBef>
                <a:spcPts val="0"/>
              </a:spcBef>
              <a:spcAft>
                <a:spcPts val="0"/>
              </a:spcAft>
              <a:buClr>
                <a:schemeClr val="dk1"/>
              </a:buClr>
              <a:buSzPts val="1000"/>
              <a:buFont typeface="Nunito"/>
              <a:buAutoNum type="arabicPeriod"/>
            </a:pPr>
            <a:r>
              <a:rPr lang="en" sz="1000">
                <a:solidFill>
                  <a:schemeClr val="dk1"/>
                </a:solidFill>
                <a:latin typeface="Nunito"/>
                <a:ea typeface="Nunito"/>
                <a:cs typeface="Nunito"/>
                <a:sym typeface="Nunito"/>
              </a:rPr>
              <a:t>micro_tanker_dispenses</a:t>
            </a:r>
            <a:endParaRPr sz="1000">
              <a:solidFill>
                <a:schemeClr val="dk1"/>
              </a:solidFill>
              <a:latin typeface="Nunito"/>
              <a:ea typeface="Nunito"/>
              <a:cs typeface="Nunito"/>
              <a:sym typeface="Nunito"/>
            </a:endParaRPr>
          </a:p>
          <a:p>
            <a:pPr indent="-292100" lvl="1" marL="914400" rtl="0" algn="l">
              <a:lnSpc>
                <a:spcPct val="115000"/>
              </a:lnSpc>
              <a:spcBef>
                <a:spcPts val="0"/>
              </a:spcBef>
              <a:spcAft>
                <a:spcPts val="0"/>
              </a:spcAft>
              <a:buClr>
                <a:schemeClr val="dk1"/>
              </a:buClr>
              <a:buSzPts val="1000"/>
              <a:buFont typeface="Nunito"/>
              <a:buAutoNum type="alphaLcPeriod"/>
            </a:pPr>
            <a:r>
              <a:rPr lang="en" sz="1000">
                <a:solidFill>
                  <a:schemeClr val="dk1"/>
                </a:solidFill>
                <a:latin typeface="Nunito"/>
                <a:ea typeface="Nunito"/>
                <a:cs typeface="Nunito"/>
                <a:sym typeface="Nunito"/>
              </a:rPr>
              <a:t>pump_number: </a:t>
            </a:r>
            <a:r>
              <a:rPr lang="en" sz="1000">
                <a:solidFill>
                  <a:schemeClr val="dk1"/>
                </a:solidFill>
                <a:latin typeface="Nunito"/>
                <a:ea typeface="Nunito"/>
                <a:cs typeface="Nunito"/>
                <a:sym typeface="Nunito"/>
              </a:rPr>
              <a:t>1/2</a:t>
            </a:r>
            <a:endParaRPr sz="1000">
              <a:solidFill>
                <a:schemeClr val="dk1"/>
              </a:solidFill>
              <a:latin typeface="Nunito"/>
              <a:ea typeface="Nunito"/>
              <a:cs typeface="Nunito"/>
              <a:sym typeface="Nunito"/>
            </a:endParaRPr>
          </a:p>
          <a:p>
            <a:pPr indent="-292100" lvl="0" marL="457200" rtl="0" algn="l">
              <a:lnSpc>
                <a:spcPct val="115000"/>
              </a:lnSpc>
              <a:spcBef>
                <a:spcPts val="0"/>
              </a:spcBef>
              <a:spcAft>
                <a:spcPts val="0"/>
              </a:spcAft>
              <a:buClr>
                <a:schemeClr val="dk1"/>
              </a:buClr>
              <a:buSzPts val="1000"/>
              <a:buFont typeface="Nunito"/>
              <a:buAutoNum type="arabicPeriod"/>
            </a:pPr>
            <a:r>
              <a:rPr lang="en" sz="1000">
                <a:solidFill>
                  <a:schemeClr val="dk1"/>
                </a:solidFill>
                <a:latin typeface="Nunito"/>
                <a:ea typeface="Nunito"/>
                <a:cs typeface="Nunito"/>
                <a:sym typeface="Nunito"/>
              </a:rPr>
              <a:t>m</a:t>
            </a:r>
            <a:r>
              <a:rPr lang="en" sz="1000">
                <a:solidFill>
                  <a:schemeClr val="dk1"/>
                </a:solidFill>
                <a:latin typeface="Nunito"/>
                <a:ea typeface="Nunito"/>
                <a:cs typeface="Nunito"/>
                <a:sym typeface="Nunito"/>
              </a:rPr>
              <a:t>icro_tanker_heartbeat</a:t>
            </a:r>
            <a:endParaRPr sz="1000">
              <a:solidFill>
                <a:schemeClr val="dk1"/>
              </a:solidFill>
              <a:latin typeface="Nunito"/>
              <a:ea typeface="Nunito"/>
              <a:cs typeface="Nunito"/>
              <a:sym typeface="Nunito"/>
            </a:endParaRPr>
          </a:p>
          <a:p>
            <a:pPr indent="-292100" lvl="1" marL="914400" rtl="0" algn="l">
              <a:lnSpc>
                <a:spcPct val="115000"/>
              </a:lnSpc>
              <a:spcBef>
                <a:spcPts val="0"/>
              </a:spcBef>
              <a:spcAft>
                <a:spcPts val="0"/>
              </a:spcAft>
              <a:buClr>
                <a:schemeClr val="dk1"/>
              </a:buClr>
              <a:buSzPts val="1000"/>
              <a:buFont typeface="Nunito"/>
              <a:buAutoNum type="alphaLcPeriod"/>
            </a:pPr>
            <a:r>
              <a:rPr lang="en" sz="1000">
                <a:solidFill>
                  <a:schemeClr val="dk1"/>
                </a:solidFill>
                <a:latin typeface="Nunito"/>
                <a:ea typeface="Nunito"/>
                <a:cs typeface="Nunito"/>
                <a:sym typeface="Nunito"/>
              </a:rPr>
              <a:t>c</a:t>
            </a:r>
            <a:r>
              <a:rPr lang="en" sz="1000">
                <a:solidFill>
                  <a:schemeClr val="dk1"/>
                </a:solidFill>
                <a:latin typeface="Nunito"/>
                <a:ea typeface="Nunito"/>
                <a:cs typeface="Nunito"/>
                <a:sym typeface="Nunito"/>
              </a:rPr>
              <a:t>tr_pump1_state: ‘EN’</a:t>
            </a:r>
            <a:endParaRPr sz="1000">
              <a:solidFill>
                <a:schemeClr val="dk1"/>
              </a:solidFill>
              <a:latin typeface="Nunito"/>
              <a:ea typeface="Nunito"/>
              <a:cs typeface="Nunito"/>
              <a:sym typeface="Nunito"/>
            </a:endParaRPr>
          </a:p>
          <a:p>
            <a:pPr indent="-292100" lvl="1" marL="914400" rtl="0" algn="l">
              <a:lnSpc>
                <a:spcPct val="115000"/>
              </a:lnSpc>
              <a:spcBef>
                <a:spcPts val="0"/>
              </a:spcBef>
              <a:spcAft>
                <a:spcPts val="0"/>
              </a:spcAft>
              <a:buClr>
                <a:schemeClr val="dk1"/>
              </a:buClr>
              <a:buSzPts val="1000"/>
              <a:buFont typeface="Nunito"/>
              <a:buAutoNum type="alphaLcPeriod"/>
            </a:pPr>
            <a:r>
              <a:rPr lang="en" sz="1000">
                <a:solidFill>
                  <a:schemeClr val="dk1"/>
                </a:solidFill>
                <a:latin typeface="Nunito"/>
                <a:ea typeface="Nunito"/>
                <a:cs typeface="Nunito"/>
                <a:sym typeface="Nunito"/>
              </a:rPr>
              <a:t>c</a:t>
            </a:r>
            <a:r>
              <a:rPr lang="en" sz="1000">
                <a:solidFill>
                  <a:schemeClr val="dk1"/>
                </a:solidFill>
                <a:latin typeface="Nunito"/>
                <a:ea typeface="Nunito"/>
                <a:cs typeface="Nunito"/>
                <a:sym typeface="Nunito"/>
              </a:rPr>
              <a:t>tr_pump2_state: ‘DS’</a:t>
            </a:r>
            <a:endParaRPr sz="1000">
              <a:solidFill>
                <a:schemeClr val="dk1"/>
              </a:solidFill>
              <a:latin typeface="Nunito"/>
              <a:ea typeface="Nunito"/>
              <a:cs typeface="Nunito"/>
              <a:sym typeface="Nunito"/>
            </a:endParaRPr>
          </a:p>
          <a:p>
            <a:pPr indent="-292100" lvl="0" marL="457200" rtl="0" algn="l">
              <a:lnSpc>
                <a:spcPct val="115000"/>
              </a:lnSpc>
              <a:spcBef>
                <a:spcPts val="0"/>
              </a:spcBef>
              <a:spcAft>
                <a:spcPts val="0"/>
              </a:spcAft>
              <a:buClr>
                <a:schemeClr val="dk1"/>
              </a:buClr>
              <a:buSzPts val="1000"/>
              <a:buFont typeface="Nunito"/>
              <a:buAutoNum type="arabicPeriod"/>
            </a:pPr>
            <a:r>
              <a:rPr lang="en" sz="1000">
                <a:solidFill>
                  <a:schemeClr val="dk1"/>
                </a:solidFill>
                <a:latin typeface="Nunito"/>
                <a:ea typeface="Nunito"/>
                <a:cs typeface="Nunito"/>
                <a:sym typeface="Nunito"/>
              </a:rPr>
              <a:t>micro_tanker_status</a:t>
            </a:r>
            <a:endParaRPr sz="1000">
              <a:solidFill>
                <a:schemeClr val="dk1"/>
              </a:solidFill>
              <a:latin typeface="Nunito"/>
              <a:ea typeface="Nunito"/>
              <a:cs typeface="Nunito"/>
              <a:sym typeface="Nunito"/>
            </a:endParaRPr>
          </a:p>
          <a:p>
            <a:pPr indent="-292100" lvl="1" marL="914400" rtl="0" algn="l">
              <a:lnSpc>
                <a:spcPct val="115000"/>
              </a:lnSpc>
              <a:spcBef>
                <a:spcPts val="0"/>
              </a:spcBef>
              <a:spcAft>
                <a:spcPts val="0"/>
              </a:spcAft>
              <a:buClr>
                <a:schemeClr val="dk1"/>
              </a:buClr>
              <a:buSzPts val="1000"/>
              <a:buFont typeface="Nunito"/>
              <a:buAutoNum type="alphaLcPeriod"/>
            </a:pPr>
            <a:r>
              <a:rPr lang="en" sz="1000">
                <a:solidFill>
                  <a:schemeClr val="dk1"/>
                </a:solidFill>
                <a:latin typeface="Nunito"/>
                <a:ea typeface="Nunito"/>
                <a:cs typeface="Nunito"/>
                <a:sym typeface="Nunito"/>
              </a:rPr>
              <a:t>ctr_pump1_state: ‘EN’</a:t>
            </a:r>
            <a:endParaRPr sz="1000">
              <a:solidFill>
                <a:schemeClr val="dk1"/>
              </a:solidFill>
              <a:latin typeface="Nunito"/>
              <a:ea typeface="Nunito"/>
              <a:cs typeface="Nunito"/>
              <a:sym typeface="Nunito"/>
            </a:endParaRPr>
          </a:p>
          <a:p>
            <a:pPr indent="-292100" lvl="1" marL="914400" rtl="0" algn="l">
              <a:lnSpc>
                <a:spcPct val="115000"/>
              </a:lnSpc>
              <a:spcBef>
                <a:spcPts val="0"/>
              </a:spcBef>
              <a:spcAft>
                <a:spcPts val="0"/>
              </a:spcAft>
              <a:buClr>
                <a:schemeClr val="dk1"/>
              </a:buClr>
              <a:buSzPts val="1000"/>
              <a:buFont typeface="Nunito"/>
              <a:buAutoNum type="alphaLcPeriod"/>
            </a:pPr>
            <a:r>
              <a:rPr lang="en" sz="1000">
                <a:solidFill>
                  <a:schemeClr val="dk1"/>
                </a:solidFill>
                <a:latin typeface="Nunito"/>
                <a:ea typeface="Nunito"/>
                <a:cs typeface="Nunito"/>
                <a:sym typeface="Nunito"/>
              </a:rPr>
              <a:t>ctr_pump2_state: ‘DS’</a:t>
            </a:r>
            <a:endParaRPr sz="1000">
              <a:solidFill>
                <a:schemeClr val="dk1"/>
              </a:solidFill>
              <a:latin typeface="Nunito"/>
              <a:ea typeface="Nunito"/>
              <a:cs typeface="Nunito"/>
              <a:sym typeface="Nunito"/>
            </a:endParaRPr>
          </a:p>
          <a:p>
            <a:pPr indent="0" lvl="0" marL="0" rtl="0" algn="l">
              <a:lnSpc>
                <a:spcPct val="115000"/>
              </a:lnSpc>
              <a:spcBef>
                <a:spcPts val="0"/>
              </a:spcBef>
              <a:spcAft>
                <a:spcPts val="0"/>
              </a:spcAft>
              <a:buNone/>
            </a:pPr>
            <a:r>
              <a:rPr b="1" lang="en">
                <a:solidFill>
                  <a:schemeClr val="dk1"/>
                </a:solidFill>
                <a:latin typeface="Nunito"/>
                <a:ea typeface="Nunito"/>
                <a:cs typeface="Nunito"/>
                <a:sym typeface="Nunito"/>
              </a:rPr>
              <a:t>Enums</a:t>
            </a:r>
            <a:endParaRPr b="1">
              <a:solidFill>
                <a:schemeClr val="dk1"/>
              </a:solidFill>
              <a:latin typeface="Nunito"/>
              <a:ea typeface="Nunito"/>
              <a:cs typeface="Nunito"/>
              <a:sym typeface="Nunito"/>
            </a:endParaRPr>
          </a:p>
          <a:p>
            <a:pPr indent="-298450" lvl="0" marL="457200" rtl="0" algn="l">
              <a:lnSpc>
                <a:spcPct val="115000"/>
              </a:lnSpc>
              <a:spcBef>
                <a:spcPts val="0"/>
              </a:spcBef>
              <a:spcAft>
                <a:spcPts val="0"/>
              </a:spcAft>
              <a:buClr>
                <a:schemeClr val="dk1"/>
              </a:buClr>
              <a:buSzPts val="1100"/>
              <a:buFont typeface="Nunito"/>
              <a:buAutoNum type="arabicPeriod"/>
            </a:pPr>
            <a:r>
              <a:rPr b="1" lang="en" sz="1100">
                <a:solidFill>
                  <a:schemeClr val="dk1"/>
                </a:solidFill>
                <a:latin typeface="Nunito"/>
                <a:ea typeface="Nunito"/>
                <a:cs typeface="Nunito"/>
                <a:sym typeface="Nunito"/>
              </a:rPr>
              <a:t>PumpSetup</a:t>
            </a:r>
            <a:endParaRPr b="1" sz="1100">
              <a:solidFill>
                <a:schemeClr val="dk1"/>
              </a:solidFill>
              <a:latin typeface="Nunito"/>
              <a:ea typeface="Nunito"/>
              <a:cs typeface="Nunito"/>
              <a:sym typeface="Nunito"/>
            </a:endParaRPr>
          </a:p>
          <a:p>
            <a:pPr indent="-292100" lvl="1" marL="914400" rtl="0" algn="l">
              <a:lnSpc>
                <a:spcPct val="115000"/>
              </a:lnSpc>
              <a:spcBef>
                <a:spcPts val="0"/>
              </a:spcBef>
              <a:spcAft>
                <a:spcPts val="0"/>
              </a:spcAft>
              <a:buClr>
                <a:schemeClr val="dk1"/>
              </a:buClr>
              <a:buSzPts val="1000"/>
              <a:buFont typeface="Nunito"/>
              <a:buAutoNum type="alphaLcPeriod"/>
            </a:pPr>
            <a:r>
              <a:rPr lang="en" sz="1000">
                <a:solidFill>
                  <a:schemeClr val="dk1"/>
                </a:solidFill>
                <a:latin typeface="Nunito"/>
                <a:ea typeface="Nunito"/>
                <a:cs typeface="Nunito"/>
                <a:sym typeface="Nunito"/>
              </a:rPr>
              <a:t>pump_1: ‘Pump 1’</a:t>
            </a:r>
            <a:endParaRPr sz="1000">
              <a:solidFill>
                <a:schemeClr val="dk1"/>
              </a:solidFill>
              <a:latin typeface="Nunito"/>
              <a:ea typeface="Nunito"/>
              <a:cs typeface="Nunito"/>
              <a:sym typeface="Nunito"/>
            </a:endParaRPr>
          </a:p>
          <a:p>
            <a:pPr indent="-292100" lvl="1" marL="914400" rtl="0" algn="l">
              <a:lnSpc>
                <a:spcPct val="115000"/>
              </a:lnSpc>
              <a:spcBef>
                <a:spcPts val="0"/>
              </a:spcBef>
              <a:spcAft>
                <a:spcPts val="0"/>
              </a:spcAft>
              <a:buClr>
                <a:schemeClr val="dk1"/>
              </a:buClr>
              <a:buSzPts val="1000"/>
              <a:buFont typeface="Nunito"/>
              <a:buAutoNum type="alphaLcPeriod"/>
            </a:pPr>
            <a:r>
              <a:rPr lang="en" sz="1000">
                <a:solidFill>
                  <a:schemeClr val="dk1"/>
                </a:solidFill>
                <a:latin typeface="Nunito"/>
                <a:ea typeface="Nunito"/>
                <a:cs typeface="Nunito"/>
                <a:sym typeface="Nunito"/>
              </a:rPr>
              <a:t>pump_2: ‘Pump 2’</a:t>
            </a:r>
            <a:endParaRPr sz="1000">
              <a:solidFill>
                <a:schemeClr val="dk1"/>
              </a:solidFill>
              <a:latin typeface="Nunito"/>
              <a:ea typeface="Nunito"/>
              <a:cs typeface="Nunito"/>
              <a:sym typeface="Nunito"/>
            </a:endParaRPr>
          </a:p>
          <a:p>
            <a:pPr indent="-292100" lvl="1" marL="914400" rtl="0" algn="l">
              <a:lnSpc>
                <a:spcPct val="115000"/>
              </a:lnSpc>
              <a:spcBef>
                <a:spcPts val="0"/>
              </a:spcBef>
              <a:spcAft>
                <a:spcPts val="0"/>
              </a:spcAft>
              <a:buClr>
                <a:schemeClr val="dk1"/>
              </a:buClr>
              <a:buSzPts val="1000"/>
              <a:buFont typeface="Nunito"/>
              <a:buAutoNum type="alphaLcPeriod"/>
            </a:pPr>
            <a:r>
              <a:rPr lang="en" sz="1000">
                <a:solidFill>
                  <a:schemeClr val="dk1"/>
                </a:solidFill>
                <a:latin typeface="Nunito"/>
                <a:ea typeface="Nunito"/>
                <a:cs typeface="Nunito"/>
                <a:sym typeface="Nunito"/>
              </a:rPr>
              <a:t>pump_1_and_2: ‘Pump 1 and 2’</a:t>
            </a:r>
            <a:endParaRPr sz="1000">
              <a:solidFill>
                <a:schemeClr val="dk1"/>
              </a:solidFill>
              <a:latin typeface="Nunito"/>
              <a:ea typeface="Nunito"/>
              <a:cs typeface="Nunito"/>
              <a:sym typeface="Nunito"/>
            </a:endParaRPr>
          </a:p>
          <a:p>
            <a:pPr indent="-298450" lvl="0" marL="457200" rtl="0" algn="l">
              <a:lnSpc>
                <a:spcPct val="115000"/>
              </a:lnSpc>
              <a:spcBef>
                <a:spcPts val="0"/>
              </a:spcBef>
              <a:spcAft>
                <a:spcPts val="0"/>
              </a:spcAft>
              <a:buClr>
                <a:schemeClr val="dk1"/>
              </a:buClr>
              <a:buSzPts val="1100"/>
              <a:buFont typeface="Nunito"/>
              <a:buAutoNum type="arabicPeriod"/>
            </a:pPr>
            <a:r>
              <a:rPr b="1" lang="en" sz="1100">
                <a:solidFill>
                  <a:schemeClr val="dk1"/>
                </a:solidFill>
                <a:latin typeface="Nunito"/>
                <a:ea typeface="Nunito"/>
                <a:cs typeface="Nunito"/>
                <a:sym typeface="Nunito"/>
              </a:rPr>
              <a:t>PumpState</a:t>
            </a:r>
            <a:endParaRPr b="1" sz="1100">
              <a:solidFill>
                <a:schemeClr val="dk1"/>
              </a:solidFill>
              <a:latin typeface="Nunito"/>
              <a:ea typeface="Nunito"/>
              <a:cs typeface="Nunito"/>
              <a:sym typeface="Nunito"/>
            </a:endParaRPr>
          </a:p>
          <a:p>
            <a:pPr indent="-292100" lvl="1" marL="914400" rtl="0" algn="l">
              <a:lnSpc>
                <a:spcPct val="115000"/>
              </a:lnSpc>
              <a:spcBef>
                <a:spcPts val="0"/>
              </a:spcBef>
              <a:spcAft>
                <a:spcPts val="0"/>
              </a:spcAft>
              <a:buClr>
                <a:schemeClr val="dk1"/>
              </a:buClr>
              <a:buSzPts val="1000"/>
              <a:buFont typeface="Nunito"/>
              <a:buAutoNum type="alphaLcPeriod"/>
            </a:pPr>
            <a:r>
              <a:rPr lang="en" sz="1000">
                <a:solidFill>
                  <a:schemeClr val="dk1"/>
                </a:solidFill>
                <a:latin typeface="Nunito"/>
                <a:ea typeface="Nunito"/>
                <a:cs typeface="Nunito"/>
                <a:sym typeface="Nunito"/>
              </a:rPr>
              <a:t>enable: ’EN’</a:t>
            </a:r>
            <a:endParaRPr sz="1000">
              <a:solidFill>
                <a:schemeClr val="dk1"/>
              </a:solidFill>
              <a:latin typeface="Nunito"/>
              <a:ea typeface="Nunito"/>
              <a:cs typeface="Nunito"/>
              <a:sym typeface="Nunito"/>
            </a:endParaRPr>
          </a:p>
          <a:p>
            <a:pPr indent="-292100" lvl="1" marL="914400" rtl="0" algn="l">
              <a:lnSpc>
                <a:spcPct val="115000"/>
              </a:lnSpc>
              <a:spcBef>
                <a:spcPts val="0"/>
              </a:spcBef>
              <a:spcAft>
                <a:spcPts val="0"/>
              </a:spcAft>
              <a:buClr>
                <a:schemeClr val="dk1"/>
              </a:buClr>
              <a:buSzPts val="1000"/>
              <a:buFont typeface="Nunito"/>
              <a:buAutoNum type="alphaLcPeriod"/>
            </a:pPr>
            <a:r>
              <a:rPr lang="en" sz="1000">
                <a:solidFill>
                  <a:schemeClr val="dk1"/>
                </a:solidFill>
                <a:latin typeface="Nunito"/>
                <a:ea typeface="Nunito"/>
                <a:cs typeface="Nunito"/>
                <a:sym typeface="Nunito"/>
              </a:rPr>
              <a:t>disable: ‘DS’</a:t>
            </a:r>
            <a:endParaRPr sz="1000">
              <a:solidFill>
                <a:schemeClr val="dk1"/>
              </a:solidFill>
              <a:latin typeface="Nunito"/>
              <a:ea typeface="Nunito"/>
              <a:cs typeface="Nunito"/>
              <a:sym typeface="Nunito"/>
            </a:endParaRPr>
          </a:p>
          <a:p>
            <a:pPr indent="-298450" lvl="0" marL="457200" rtl="0" algn="l">
              <a:lnSpc>
                <a:spcPct val="115000"/>
              </a:lnSpc>
              <a:spcBef>
                <a:spcPts val="0"/>
              </a:spcBef>
              <a:spcAft>
                <a:spcPts val="0"/>
              </a:spcAft>
              <a:buClr>
                <a:schemeClr val="dk1"/>
              </a:buClr>
              <a:buSzPts val="1100"/>
              <a:buFont typeface="Nunito"/>
              <a:buAutoNum type="arabicPeriod"/>
            </a:pPr>
            <a:r>
              <a:rPr b="1" lang="en" sz="1100">
                <a:solidFill>
                  <a:schemeClr val="dk1"/>
                </a:solidFill>
                <a:latin typeface="Nunito"/>
                <a:ea typeface="Nunito"/>
                <a:cs typeface="Nunito"/>
                <a:sym typeface="Nunito"/>
              </a:rPr>
              <a:t>FuelDeviceEventCode</a:t>
            </a:r>
            <a:endParaRPr b="1" sz="1100">
              <a:solidFill>
                <a:schemeClr val="dk1"/>
              </a:solidFill>
              <a:latin typeface="Nunito"/>
              <a:ea typeface="Nunito"/>
              <a:cs typeface="Nunito"/>
              <a:sym typeface="Nunito"/>
            </a:endParaRPr>
          </a:p>
          <a:p>
            <a:pPr indent="-298450" lvl="1" marL="914400" rtl="0" algn="l">
              <a:lnSpc>
                <a:spcPct val="115000"/>
              </a:lnSpc>
              <a:spcBef>
                <a:spcPts val="0"/>
              </a:spcBef>
              <a:spcAft>
                <a:spcPts val="0"/>
              </a:spcAft>
              <a:buClr>
                <a:schemeClr val="dk1"/>
              </a:buClr>
              <a:buSzPts val="1100"/>
              <a:buFont typeface="Nunito"/>
              <a:buAutoNum type="alphaLcPeriod"/>
            </a:pPr>
            <a:r>
              <a:rPr lang="en" sz="1050">
                <a:solidFill>
                  <a:srgbClr val="202124"/>
                </a:solidFill>
                <a:highlight>
                  <a:srgbClr val="F8F9FA"/>
                </a:highlight>
                <a:latin typeface="Roboto"/>
                <a:ea typeface="Roboto"/>
                <a:cs typeface="Roboto"/>
                <a:sym typeface="Roboto"/>
              </a:rPr>
              <a:t>PUMP_STATE_CHANGED = 494</a:t>
            </a:r>
            <a:endParaRPr b="1" sz="1100">
              <a:solidFill>
                <a:schemeClr val="dk1"/>
              </a:solidFill>
              <a:latin typeface="Nunito"/>
              <a:ea typeface="Nunito"/>
              <a:cs typeface="Nunito"/>
              <a:sym typeface="Nuni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31"/>
          <p:cNvSpPr txBox="1"/>
          <p:nvPr>
            <p:ph type="title"/>
          </p:nvPr>
        </p:nvSpPr>
        <p:spPr>
          <a:xfrm>
            <a:off x="900113" y="68588"/>
            <a:ext cx="8243700" cy="5880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Clr>
                <a:schemeClr val="dk1"/>
              </a:buClr>
              <a:buSzPts val="800"/>
              <a:buFont typeface="Arial"/>
              <a:buNone/>
            </a:pPr>
            <a:r>
              <a:rPr lang="en"/>
              <a:t>KOKO Admin Changes</a:t>
            </a:r>
            <a:endParaRPr/>
          </a:p>
        </p:txBody>
      </p:sp>
      <p:sp>
        <p:nvSpPr>
          <p:cNvPr id="288" name="Google Shape;288;p31"/>
          <p:cNvSpPr txBox="1"/>
          <p:nvPr>
            <p:ph idx="12" type="sldNum"/>
          </p:nvPr>
        </p:nvSpPr>
        <p:spPr>
          <a:xfrm>
            <a:off x="8828325" y="4800694"/>
            <a:ext cx="320100" cy="342900"/>
          </a:xfrm>
          <a:prstGeom prst="rect">
            <a:avLst/>
          </a:prstGeom>
        </p:spPr>
        <p:txBody>
          <a:bodyPr anchorCtr="0" anchor="t" bIns="68575" lIns="68575" spcFirstLastPara="1" rIns="68575" wrap="square" tIns="68575">
            <a:noAutofit/>
          </a:bodyPr>
          <a:lstStyle/>
          <a:p>
            <a:pPr indent="0" lvl="0" marL="0" rtl="0" algn="ctr">
              <a:spcBef>
                <a:spcPts val="0"/>
              </a:spcBef>
              <a:spcAft>
                <a:spcPts val="0"/>
              </a:spcAft>
              <a:buNone/>
            </a:pPr>
            <a:fld id="{00000000-1234-1234-1234-123412341234}" type="slidenum">
              <a:rPr lang="en"/>
              <a:t>‹#›</a:t>
            </a:fld>
            <a:endParaRPr/>
          </a:p>
        </p:txBody>
      </p:sp>
      <p:sp>
        <p:nvSpPr>
          <p:cNvPr id="289" name="Google Shape;289;p31"/>
          <p:cNvSpPr txBox="1"/>
          <p:nvPr/>
        </p:nvSpPr>
        <p:spPr>
          <a:xfrm>
            <a:off x="472975" y="955775"/>
            <a:ext cx="4804500" cy="3425700"/>
          </a:xfrm>
          <a:prstGeom prst="rect">
            <a:avLst/>
          </a:prstGeom>
          <a:noFill/>
          <a:ln>
            <a:noFill/>
          </a:ln>
        </p:spPr>
        <p:txBody>
          <a:bodyPr anchorCtr="0" anchor="t" bIns="91425" lIns="91425" spcFirstLastPara="1" rIns="91425" wrap="square" tIns="91425">
            <a:noAutofit/>
          </a:bodyPr>
          <a:lstStyle/>
          <a:p>
            <a:pPr indent="-298450" lvl="0" marL="457200" rtl="0" algn="l">
              <a:spcBef>
                <a:spcPts val="0"/>
              </a:spcBef>
              <a:spcAft>
                <a:spcPts val="0"/>
              </a:spcAft>
              <a:buSzPts val="1100"/>
              <a:buFont typeface="Nunito SemiBold"/>
              <a:buAutoNum type="arabicPeriod"/>
            </a:pPr>
            <a:r>
              <a:rPr lang="en" sz="1100">
                <a:latin typeface="Nunito SemiBold"/>
                <a:ea typeface="Nunito SemiBold"/>
                <a:cs typeface="Nunito SemiBold"/>
                <a:sym typeface="Nunito SemiBold"/>
              </a:rPr>
              <a:t>Creation</a:t>
            </a:r>
            <a:endParaRPr sz="1100">
              <a:latin typeface="Nunito SemiBold"/>
              <a:ea typeface="Nunito SemiBold"/>
              <a:cs typeface="Nunito SemiBold"/>
              <a:sym typeface="Nunito SemiBold"/>
            </a:endParaRPr>
          </a:p>
          <a:p>
            <a:pPr indent="-298450" lvl="1" marL="914400" rtl="0" algn="l">
              <a:spcBef>
                <a:spcPts val="0"/>
              </a:spcBef>
              <a:spcAft>
                <a:spcPts val="0"/>
              </a:spcAft>
              <a:buSzPts val="1100"/>
              <a:buFont typeface="Nunito SemiBold"/>
              <a:buAutoNum type="alphaLcPeriod"/>
            </a:pPr>
            <a:r>
              <a:rPr lang="en" sz="1100">
                <a:latin typeface="Nunito SemiBold"/>
                <a:ea typeface="Nunito SemiBold"/>
                <a:cs typeface="Nunito SemiBold"/>
                <a:sym typeface="Nunito SemiBold"/>
              </a:rPr>
              <a:t>Introduce STS Unit version while creation of STS</a:t>
            </a:r>
            <a:endParaRPr sz="1100">
              <a:latin typeface="Nunito SemiBold"/>
              <a:ea typeface="Nunito SemiBold"/>
              <a:cs typeface="Nunito SemiBold"/>
              <a:sym typeface="Nunito SemiBold"/>
            </a:endParaRPr>
          </a:p>
          <a:p>
            <a:pPr indent="-298450" lvl="1" marL="914400" rtl="0" algn="l">
              <a:spcBef>
                <a:spcPts val="0"/>
              </a:spcBef>
              <a:spcAft>
                <a:spcPts val="0"/>
              </a:spcAft>
              <a:buSzPts val="1100"/>
              <a:buFont typeface="Nunito SemiBold"/>
              <a:buAutoNum type="alphaLcPeriod"/>
            </a:pPr>
            <a:r>
              <a:rPr lang="en" sz="1100">
                <a:latin typeface="Nunito SemiBold"/>
                <a:ea typeface="Nunito SemiBold"/>
                <a:cs typeface="Nunito SemiBold"/>
                <a:sym typeface="Nunito SemiBold"/>
              </a:rPr>
              <a:t>Pump Setup enable/disable will be visible for STS Unit version v6.2 only</a:t>
            </a:r>
            <a:endParaRPr sz="1100">
              <a:latin typeface="Nunito SemiBold"/>
              <a:ea typeface="Nunito SemiBold"/>
              <a:cs typeface="Nunito SemiBold"/>
              <a:sym typeface="Nunito SemiBold"/>
            </a:endParaRPr>
          </a:p>
          <a:p>
            <a:pPr indent="-298450" lvl="0" marL="457200" rtl="0" algn="l">
              <a:spcBef>
                <a:spcPts val="0"/>
              </a:spcBef>
              <a:spcAft>
                <a:spcPts val="0"/>
              </a:spcAft>
              <a:buSzPts val="1100"/>
              <a:buFont typeface="Nunito SemiBold"/>
              <a:buAutoNum type="arabicPeriod"/>
            </a:pPr>
            <a:r>
              <a:rPr lang="en" sz="1100">
                <a:latin typeface="Nunito SemiBold"/>
                <a:ea typeface="Nunito SemiBold"/>
                <a:cs typeface="Nunito SemiBold"/>
                <a:sym typeface="Nunito SemiBold"/>
              </a:rPr>
              <a:t>Configuration</a:t>
            </a:r>
            <a:endParaRPr sz="1100">
              <a:latin typeface="Nunito SemiBold"/>
              <a:ea typeface="Nunito SemiBold"/>
              <a:cs typeface="Nunito SemiBold"/>
              <a:sym typeface="Nunito SemiBold"/>
            </a:endParaRPr>
          </a:p>
          <a:p>
            <a:pPr indent="-298450" lvl="1" marL="914400" rtl="0" algn="l">
              <a:spcBef>
                <a:spcPts val="0"/>
              </a:spcBef>
              <a:spcAft>
                <a:spcPts val="0"/>
              </a:spcAft>
              <a:buSzPts val="1100"/>
              <a:buFont typeface="Nunito SemiBold"/>
              <a:buAutoNum type="alphaLcPeriod"/>
            </a:pPr>
            <a:r>
              <a:rPr lang="en" sz="1100">
                <a:latin typeface="Nunito SemiBold"/>
                <a:ea typeface="Nunito SemiBold"/>
                <a:cs typeface="Nunito SemiBold"/>
                <a:sym typeface="Nunito SemiBold"/>
              </a:rPr>
              <a:t>STS Unit version will be readonly</a:t>
            </a:r>
            <a:endParaRPr sz="1100">
              <a:latin typeface="Nunito SemiBold"/>
              <a:ea typeface="Nunito SemiBold"/>
              <a:cs typeface="Nunito SemiBold"/>
              <a:sym typeface="Nunito SemiBold"/>
            </a:endParaRPr>
          </a:p>
          <a:p>
            <a:pPr indent="-298450" lvl="1" marL="914400" rtl="0" algn="l">
              <a:spcBef>
                <a:spcPts val="0"/>
              </a:spcBef>
              <a:spcAft>
                <a:spcPts val="0"/>
              </a:spcAft>
              <a:buSzPts val="1100"/>
              <a:buFont typeface="Nunito SemiBold"/>
              <a:buAutoNum type="alphaLcPeriod"/>
            </a:pPr>
            <a:r>
              <a:rPr lang="en" sz="1100">
                <a:latin typeface="Nunito SemiBold"/>
                <a:ea typeface="Nunito SemiBold"/>
                <a:cs typeface="Nunito SemiBold"/>
                <a:sym typeface="Nunito SemiBold"/>
              </a:rPr>
              <a:t>Pump Setup will be configurable</a:t>
            </a:r>
            <a:endParaRPr sz="1100">
              <a:latin typeface="Nunito SemiBold"/>
              <a:ea typeface="Nunito SemiBold"/>
              <a:cs typeface="Nunito SemiBold"/>
              <a:sym typeface="Nunito SemiBold"/>
            </a:endParaRPr>
          </a:p>
          <a:p>
            <a:pPr indent="-298450" lvl="0" marL="457200" rtl="0" algn="l">
              <a:spcBef>
                <a:spcPts val="0"/>
              </a:spcBef>
              <a:spcAft>
                <a:spcPts val="0"/>
              </a:spcAft>
              <a:buSzPts val="1100"/>
              <a:buFont typeface="Nunito SemiBold"/>
              <a:buAutoNum type="arabicPeriod"/>
            </a:pPr>
            <a:r>
              <a:rPr lang="en" sz="1100">
                <a:latin typeface="Nunito SemiBold"/>
                <a:ea typeface="Nunito SemiBold"/>
                <a:cs typeface="Nunito SemiBold"/>
                <a:sym typeface="Nunito SemiBold"/>
              </a:rPr>
              <a:t>Status</a:t>
            </a:r>
            <a:endParaRPr sz="1100">
              <a:latin typeface="Nunito SemiBold"/>
              <a:ea typeface="Nunito SemiBold"/>
              <a:cs typeface="Nunito SemiBold"/>
              <a:sym typeface="Nunito SemiBold"/>
            </a:endParaRPr>
          </a:p>
          <a:p>
            <a:pPr indent="-298450" lvl="1" marL="914400" rtl="0" algn="l">
              <a:spcBef>
                <a:spcPts val="0"/>
              </a:spcBef>
              <a:spcAft>
                <a:spcPts val="0"/>
              </a:spcAft>
              <a:buSzPts val="1100"/>
              <a:buFont typeface="Nunito SemiBold"/>
              <a:buAutoNum type="alphaLcPeriod"/>
            </a:pPr>
            <a:r>
              <a:rPr lang="en" sz="1100">
                <a:latin typeface="Nunito SemiBold"/>
                <a:ea typeface="Nunito SemiBold"/>
                <a:cs typeface="Nunito SemiBold"/>
                <a:sym typeface="Nunito SemiBold"/>
              </a:rPr>
              <a:t>Show Pumps State(Using heartbeat Enable/Disable)</a:t>
            </a:r>
            <a:endParaRPr sz="1100">
              <a:latin typeface="Nunito SemiBold"/>
              <a:ea typeface="Nunito SemiBold"/>
              <a:cs typeface="Nunito SemiBold"/>
              <a:sym typeface="Nunito SemiBold"/>
            </a:endParaRPr>
          </a:p>
          <a:p>
            <a:pPr indent="-298450" lvl="0" marL="457200" rtl="0" algn="l">
              <a:spcBef>
                <a:spcPts val="0"/>
              </a:spcBef>
              <a:spcAft>
                <a:spcPts val="0"/>
              </a:spcAft>
              <a:buSzPts val="1100"/>
              <a:buFont typeface="Nunito SemiBold"/>
              <a:buAutoNum type="arabicPeriod"/>
            </a:pPr>
            <a:r>
              <a:rPr lang="en" sz="1100">
                <a:latin typeface="Nunito SemiBold"/>
                <a:ea typeface="Nunito SemiBold"/>
                <a:cs typeface="Nunito SemiBold"/>
                <a:sym typeface="Nunito SemiBold"/>
              </a:rPr>
              <a:t>List View Page</a:t>
            </a:r>
            <a:endParaRPr sz="1100">
              <a:latin typeface="Nunito SemiBold"/>
              <a:ea typeface="Nunito SemiBold"/>
              <a:cs typeface="Nunito SemiBold"/>
              <a:sym typeface="Nunito SemiBold"/>
            </a:endParaRPr>
          </a:p>
          <a:p>
            <a:pPr indent="-298450" lvl="1" marL="914400" rtl="0" algn="l">
              <a:spcBef>
                <a:spcPts val="0"/>
              </a:spcBef>
              <a:spcAft>
                <a:spcPts val="0"/>
              </a:spcAft>
              <a:buSzPts val="1100"/>
              <a:buFont typeface="Nunito SemiBold"/>
              <a:buAutoNum type="alphaLcPeriod"/>
            </a:pPr>
            <a:r>
              <a:rPr lang="en" sz="1100">
                <a:latin typeface="Nunito SemiBold"/>
                <a:ea typeface="Nunito SemiBold"/>
                <a:cs typeface="Nunito SemiBold"/>
                <a:sym typeface="Nunito SemiBold"/>
              </a:rPr>
              <a:t>Show STS Unit version</a:t>
            </a:r>
            <a:endParaRPr sz="1100">
              <a:latin typeface="Nunito SemiBold"/>
              <a:ea typeface="Nunito SemiBold"/>
              <a:cs typeface="Nunito SemiBold"/>
              <a:sym typeface="Nunito SemiBold"/>
            </a:endParaRPr>
          </a:p>
          <a:p>
            <a:pPr indent="0" lvl="0" marL="0" rtl="0" algn="l">
              <a:spcBef>
                <a:spcPts val="0"/>
              </a:spcBef>
              <a:spcAft>
                <a:spcPts val="0"/>
              </a:spcAft>
              <a:buNone/>
            </a:pPr>
            <a:r>
              <a:t/>
            </a:r>
            <a:endParaRPr sz="1100">
              <a:latin typeface="Nunito SemiBold"/>
              <a:ea typeface="Nunito SemiBold"/>
              <a:cs typeface="Nunito SemiBold"/>
              <a:sym typeface="Nunito SemiBold"/>
            </a:endParaRPr>
          </a:p>
        </p:txBody>
      </p:sp>
      <p:pic>
        <p:nvPicPr>
          <p:cNvPr id="290" name="Google Shape;290;p31"/>
          <p:cNvPicPr preferRelativeResize="0"/>
          <p:nvPr/>
        </p:nvPicPr>
        <p:blipFill rotWithShape="1">
          <a:blip r:embed="rId3">
            <a:alphaModFix/>
          </a:blip>
          <a:srcRect b="0" l="0" r="0" t="28145"/>
          <a:stretch/>
        </p:blipFill>
        <p:spPr>
          <a:xfrm>
            <a:off x="5662825" y="747900"/>
            <a:ext cx="3251425" cy="2502425"/>
          </a:xfrm>
          <a:prstGeom prst="rect">
            <a:avLst/>
          </a:prstGeom>
          <a:noFill/>
          <a:ln>
            <a:noFill/>
          </a:ln>
        </p:spPr>
      </p:pic>
      <p:pic>
        <p:nvPicPr>
          <p:cNvPr id="291" name="Google Shape;291;p31"/>
          <p:cNvPicPr preferRelativeResize="0"/>
          <p:nvPr/>
        </p:nvPicPr>
        <p:blipFill rotWithShape="1">
          <a:blip r:embed="rId4">
            <a:alphaModFix/>
          </a:blip>
          <a:srcRect b="0" l="0" r="0" t="34374"/>
          <a:stretch/>
        </p:blipFill>
        <p:spPr>
          <a:xfrm>
            <a:off x="4473225" y="3250325"/>
            <a:ext cx="4675200" cy="16002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32"/>
          <p:cNvSpPr txBox="1"/>
          <p:nvPr>
            <p:ph type="title"/>
          </p:nvPr>
        </p:nvSpPr>
        <p:spPr>
          <a:xfrm>
            <a:off x="900113" y="68588"/>
            <a:ext cx="8243700" cy="5880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Clr>
                <a:schemeClr val="dk1"/>
              </a:buClr>
              <a:buSzPts val="800"/>
              <a:buFont typeface="Arial"/>
              <a:buNone/>
            </a:pPr>
            <a:r>
              <a:rPr lang="en"/>
              <a:t>Grafana Changes</a:t>
            </a:r>
            <a:endParaRPr/>
          </a:p>
        </p:txBody>
      </p:sp>
      <p:sp>
        <p:nvSpPr>
          <p:cNvPr id="298" name="Google Shape;298;p32"/>
          <p:cNvSpPr txBox="1"/>
          <p:nvPr>
            <p:ph idx="12" type="sldNum"/>
          </p:nvPr>
        </p:nvSpPr>
        <p:spPr>
          <a:xfrm>
            <a:off x="8828325" y="4800694"/>
            <a:ext cx="320100" cy="342900"/>
          </a:xfrm>
          <a:prstGeom prst="rect">
            <a:avLst/>
          </a:prstGeom>
        </p:spPr>
        <p:txBody>
          <a:bodyPr anchorCtr="0" anchor="t" bIns="68575" lIns="68575" spcFirstLastPara="1" rIns="68575" wrap="square" tIns="68575">
            <a:noAutofit/>
          </a:bodyPr>
          <a:lstStyle/>
          <a:p>
            <a:pPr indent="0" lvl="0" marL="0" rtl="0" algn="ctr">
              <a:spcBef>
                <a:spcPts val="0"/>
              </a:spcBef>
              <a:spcAft>
                <a:spcPts val="0"/>
              </a:spcAft>
              <a:buNone/>
            </a:pPr>
            <a:fld id="{00000000-1234-1234-1234-123412341234}" type="slidenum">
              <a:rPr lang="en"/>
              <a:t>‹#›</a:t>
            </a:fld>
            <a:endParaRPr/>
          </a:p>
        </p:txBody>
      </p:sp>
      <p:sp>
        <p:nvSpPr>
          <p:cNvPr id="299" name="Google Shape;299;p32"/>
          <p:cNvSpPr txBox="1"/>
          <p:nvPr/>
        </p:nvSpPr>
        <p:spPr>
          <a:xfrm>
            <a:off x="450150" y="771025"/>
            <a:ext cx="4150200" cy="3820200"/>
          </a:xfrm>
          <a:prstGeom prst="rect">
            <a:avLst/>
          </a:prstGeom>
          <a:noFill/>
          <a:ln>
            <a:noFill/>
          </a:ln>
        </p:spPr>
        <p:txBody>
          <a:bodyPr anchorCtr="0" anchor="t" bIns="68575" lIns="68575" spcFirstLastPara="1" rIns="68575" wrap="square" tIns="68575">
            <a:noAutofit/>
          </a:bodyPr>
          <a:lstStyle/>
          <a:p>
            <a:pPr indent="0" lvl="0" marL="0" rtl="0" algn="l">
              <a:lnSpc>
                <a:spcPct val="115000"/>
              </a:lnSpc>
              <a:spcBef>
                <a:spcPts val="600"/>
              </a:spcBef>
              <a:spcAft>
                <a:spcPts val="0"/>
              </a:spcAft>
              <a:buNone/>
            </a:pPr>
            <a:r>
              <a:rPr lang="en">
                <a:solidFill>
                  <a:schemeClr val="dk1"/>
                </a:solidFill>
                <a:latin typeface="Nunito"/>
                <a:ea typeface="Nunito"/>
                <a:cs typeface="Nunito"/>
                <a:sym typeface="Nunito"/>
              </a:rPr>
              <a:t>Create a new metric in STS Health Dashboard</a:t>
            </a:r>
            <a:endParaRPr>
              <a:solidFill>
                <a:schemeClr val="dk1"/>
              </a:solidFill>
              <a:latin typeface="Nunito"/>
              <a:ea typeface="Nunito"/>
              <a:cs typeface="Nunito"/>
              <a:sym typeface="Nunito"/>
            </a:endParaRPr>
          </a:p>
          <a:p>
            <a:pPr indent="0" lvl="0" marL="0" rtl="0" algn="l">
              <a:lnSpc>
                <a:spcPct val="115000"/>
              </a:lnSpc>
              <a:spcBef>
                <a:spcPts val="600"/>
              </a:spcBef>
              <a:spcAft>
                <a:spcPts val="0"/>
              </a:spcAft>
              <a:buNone/>
            </a:pPr>
            <a:r>
              <a:rPr lang="en" sz="1100">
                <a:solidFill>
                  <a:schemeClr val="dk1"/>
                </a:solidFill>
                <a:latin typeface="Nunito"/>
                <a:ea typeface="Nunito"/>
                <a:cs typeface="Nunito"/>
                <a:sym typeface="Nunito"/>
              </a:rPr>
              <a:t>Pump State</a:t>
            </a:r>
            <a:endParaRPr sz="1100">
              <a:solidFill>
                <a:schemeClr val="dk1"/>
              </a:solidFill>
              <a:latin typeface="Nunito"/>
              <a:ea typeface="Nunito"/>
              <a:cs typeface="Nunito"/>
              <a:sym typeface="Nunito"/>
            </a:endParaRPr>
          </a:p>
          <a:p>
            <a:pPr indent="-298450" lvl="0" marL="457200" rtl="0" algn="l">
              <a:lnSpc>
                <a:spcPct val="115000"/>
              </a:lnSpc>
              <a:spcBef>
                <a:spcPts val="600"/>
              </a:spcBef>
              <a:spcAft>
                <a:spcPts val="0"/>
              </a:spcAft>
              <a:buClr>
                <a:schemeClr val="dk1"/>
              </a:buClr>
              <a:buSzPts val="1100"/>
              <a:buFont typeface="Nunito"/>
              <a:buAutoNum type="arabicPeriod"/>
            </a:pPr>
            <a:r>
              <a:rPr lang="en" sz="1100">
                <a:solidFill>
                  <a:schemeClr val="dk1"/>
                </a:solidFill>
                <a:latin typeface="Nunito"/>
                <a:ea typeface="Nunito"/>
                <a:cs typeface="Nunito"/>
                <a:sym typeface="Nunito"/>
              </a:rPr>
              <a:t>Will show all the fault pump state of the system with</a:t>
            </a:r>
            <a:endParaRPr sz="1100">
              <a:solidFill>
                <a:schemeClr val="dk1"/>
              </a:solidFill>
              <a:latin typeface="Nunito"/>
              <a:ea typeface="Nunito"/>
              <a:cs typeface="Nunito"/>
              <a:sym typeface="Nunito"/>
            </a:endParaRPr>
          </a:p>
          <a:p>
            <a:pPr indent="-298450" lvl="1" marL="914400" rtl="0" algn="l">
              <a:lnSpc>
                <a:spcPct val="115000"/>
              </a:lnSpc>
              <a:spcBef>
                <a:spcPts val="0"/>
              </a:spcBef>
              <a:spcAft>
                <a:spcPts val="0"/>
              </a:spcAft>
              <a:buClr>
                <a:schemeClr val="dk1"/>
              </a:buClr>
              <a:buSzPts val="1100"/>
              <a:buFont typeface="Nunito"/>
              <a:buAutoNum type="alphaLcPeriod"/>
            </a:pPr>
            <a:r>
              <a:rPr lang="en" sz="1100">
                <a:solidFill>
                  <a:schemeClr val="dk1"/>
                </a:solidFill>
                <a:latin typeface="Nunito"/>
                <a:ea typeface="Nunito"/>
                <a:cs typeface="Nunito"/>
                <a:sym typeface="Nunito"/>
              </a:rPr>
              <a:t>STS serial Id</a:t>
            </a:r>
            <a:endParaRPr sz="1100">
              <a:solidFill>
                <a:schemeClr val="dk1"/>
              </a:solidFill>
              <a:latin typeface="Nunito"/>
              <a:ea typeface="Nunito"/>
              <a:cs typeface="Nunito"/>
              <a:sym typeface="Nunito"/>
            </a:endParaRPr>
          </a:p>
          <a:p>
            <a:pPr indent="-298450" lvl="1" marL="914400" rtl="0" algn="l">
              <a:lnSpc>
                <a:spcPct val="115000"/>
              </a:lnSpc>
              <a:spcBef>
                <a:spcPts val="0"/>
              </a:spcBef>
              <a:spcAft>
                <a:spcPts val="0"/>
              </a:spcAft>
              <a:buClr>
                <a:schemeClr val="dk1"/>
              </a:buClr>
              <a:buSzPts val="1100"/>
              <a:buFont typeface="Nunito"/>
              <a:buAutoNum type="alphaLcPeriod"/>
            </a:pPr>
            <a:r>
              <a:rPr lang="en" sz="1100">
                <a:solidFill>
                  <a:schemeClr val="dk1"/>
                </a:solidFill>
                <a:latin typeface="Nunito"/>
                <a:ea typeface="Nunito"/>
                <a:cs typeface="Nunito"/>
                <a:sym typeface="Nunito"/>
              </a:rPr>
              <a:t>Pump Number</a:t>
            </a:r>
            <a:endParaRPr sz="1100">
              <a:solidFill>
                <a:schemeClr val="dk1"/>
              </a:solidFill>
              <a:latin typeface="Nunito"/>
              <a:ea typeface="Nunito"/>
              <a:cs typeface="Nunito"/>
              <a:sym typeface="Nunito"/>
            </a:endParaRPr>
          </a:p>
          <a:p>
            <a:pPr indent="-298450" lvl="1" marL="914400" rtl="0" algn="l">
              <a:lnSpc>
                <a:spcPct val="115000"/>
              </a:lnSpc>
              <a:spcBef>
                <a:spcPts val="0"/>
              </a:spcBef>
              <a:spcAft>
                <a:spcPts val="0"/>
              </a:spcAft>
              <a:buClr>
                <a:schemeClr val="dk1"/>
              </a:buClr>
              <a:buSzPts val="1100"/>
              <a:buFont typeface="Nunito"/>
              <a:buAutoNum type="alphaLcPeriod"/>
            </a:pPr>
            <a:r>
              <a:rPr lang="en" sz="1100">
                <a:solidFill>
                  <a:schemeClr val="dk1"/>
                </a:solidFill>
                <a:latin typeface="Nunito"/>
                <a:ea typeface="Nunito"/>
                <a:cs typeface="Nunito"/>
                <a:sym typeface="Nunito"/>
              </a:rPr>
              <a:t>State</a:t>
            </a:r>
            <a:endParaRPr sz="1100">
              <a:solidFill>
                <a:schemeClr val="dk1"/>
              </a:solidFill>
              <a:latin typeface="Nunito"/>
              <a:ea typeface="Nunito"/>
              <a:cs typeface="Nunito"/>
              <a:sym typeface="Nunito"/>
            </a:endParaRPr>
          </a:p>
          <a:p>
            <a:pPr indent="0" lvl="0" marL="0" rtl="0" algn="l">
              <a:lnSpc>
                <a:spcPct val="115000"/>
              </a:lnSpc>
              <a:spcBef>
                <a:spcPts val="600"/>
              </a:spcBef>
              <a:spcAft>
                <a:spcPts val="0"/>
              </a:spcAft>
              <a:buNone/>
            </a:pPr>
            <a:r>
              <a:t/>
            </a:r>
            <a:endParaRPr sz="1100">
              <a:solidFill>
                <a:schemeClr val="dk1"/>
              </a:solidFill>
              <a:latin typeface="Nunito"/>
              <a:ea typeface="Nunito"/>
              <a:cs typeface="Nunito"/>
              <a:sym typeface="Nunito"/>
            </a:endParaRPr>
          </a:p>
          <a:p>
            <a:pPr indent="0" lvl="0" marL="0" rtl="0" algn="l">
              <a:lnSpc>
                <a:spcPct val="115000"/>
              </a:lnSpc>
              <a:spcBef>
                <a:spcPts val="600"/>
              </a:spcBef>
              <a:spcAft>
                <a:spcPts val="0"/>
              </a:spcAft>
              <a:buNone/>
            </a:pPr>
            <a:r>
              <a:t/>
            </a:r>
            <a:endParaRPr sz="1100">
              <a:solidFill>
                <a:schemeClr val="dk1"/>
              </a:solidFill>
              <a:latin typeface="Nunito"/>
              <a:ea typeface="Nunito"/>
              <a:cs typeface="Nunito"/>
              <a:sym typeface="Nunito"/>
            </a:endParaRPr>
          </a:p>
          <a:p>
            <a:pPr indent="0" lvl="0" marL="0" rtl="0" algn="l">
              <a:lnSpc>
                <a:spcPct val="115000"/>
              </a:lnSpc>
              <a:spcBef>
                <a:spcPts val="600"/>
              </a:spcBef>
              <a:spcAft>
                <a:spcPts val="0"/>
              </a:spcAft>
              <a:buNone/>
            </a:pPr>
            <a:r>
              <a:rPr lang="en">
                <a:solidFill>
                  <a:schemeClr val="dk1"/>
                </a:solidFill>
                <a:latin typeface="Nunito"/>
                <a:ea typeface="Nunito"/>
                <a:cs typeface="Nunito"/>
                <a:sym typeface="Nunito"/>
              </a:rPr>
              <a:t>Create a new metric in STS Detailed Dashboard</a:t>
            </a:r>
            <a:endParaRPr>
              <a:solidFill>
                <a:schemeClr val="dk1"/>
              </a:solidFill>
              <a:latin typeface="Nunito"/>
              <a:ea typeface="Nunito"/>
              <a:cs typeface="Nunito"/>
              <a:sym typeface="Nunito"/>
            </a:endParaRPr>
          </a:p>
          <a:p>
            <a:pPr indent="0" lvl="0" marL="0" rtl="0" algn="l">
              <a:lnSpc>
                <a:spcPct val="115000"/>
              </a:lnSpc>
              <a:spcBef>
                <a:spcPts val="600"/>
              </a:spcBef>
              <a:spcAft>
                <a:spcPts val="0"/>
              </a:spcAft>
              <a:buNone/>
            </a:pPr>
            <a:r>
              <a:rPr lang="en" sz="1100">
                <a:solidFill>
                  <a:schemeClr val="dk1"/>
                </a:solidFill>
                <a:latin typeface="Nunito"/>
                <a:ea typeface="Nunito"/>
                <a:cs typeface="Nunito"/>
                <a:sym typeface="Nunito"/>
              </a:rPr>
              <a:t>Enable: 1</a:t>
            </a:r>
            <a:endParaRPr sz="1100">
              <a:solidFill>
                <a:schemeClr val="dk1"/>
              </a:solidFill>
              <a:latin typeface="Nunito"/>
              <a:ea typeface="Nunito"/>
              <a:cs typeface="Nunito"/>
              <a:sym typeface="Nunito"/>
            </a:endParaRPr>
          </a:p>
          <a:p>
            <a:pPr indent="0" lvl="0" marL="0" rtl="0" algn="l">
              <a:lnSpc>
                <a:spcPct val="115000"/>
              </a:lnSpc>
              <a:spcBef>
                <a:spcPts val="600"/>
              </a:spcBef>
              <a:spcAft>
                <a:spcPts val="300"/>
              </a:spcAft>
              <a:buClr>
                <a:schemeClr val="dk1"/>
              </a:buClr>
              <a:buSzPts val="1100"/>
              <a:buFont typeface="Arial"/>
              <a:buNone/>
            </a:pPr>
            <a:r>
              <a:rPr lang="en" sz="1100">
                <a:solidFill>
                  <a:schemeClr val="dk1"/>
                </a:solidFill>
                <a:latin typeface="Nunito"/>
                <a:ea typeface="Nunito"/>
                <a:cs typeface="Nunito"/>
                <a:sym typeface="Nunito"/>
              </a:rPr>
              <a:t>Disable: 0</a:t>
            </a:r>
            <a:endParaRPr sz="1100">
              <a:solidFill>
                <a:schemeClr val="dk1"/>
              </a:solidFill>
              <a:latin typeface="Nunito"/>
              <a:ea typeface="Nunito"/>
              <a:cs typeface="Nunito"/>
              <a:sym typeface="Nunito"/>
            </a:endParaRPr>
          </a:p>
        </p:txBody>
      </p:sp>
      <p:pic>
        <p:nvPicPr>
          <p:cNvPr id="300" name="Google Shape;300;p32"/>
          <p:cNvPicPr preferRelativeResize="0"/>
          <p:nvPr/>
        </p:nvPicPr>
        <p:blipFill rotWithShape="1">
          <a:blip r:embed="rId3">
            <a:alphaModFix/>
          </a:blip>
          <a:srcRect b="0" l="0" r="27346" t="0"/>
          <a:stretch/>
        </p:blipFill>
        <p:spPr>
          <a:xfrm>
            <a:off x="4998900" y="2980638"/>
            <a:ext cx="3829426" cy="1782300"/>
          </a:xfrm>
          <a:prstGeom prst="rect">
            <a:avLst/>
          </a:prstGeom>
          <a:noFill/>
          <a:ln>
            <a:noFill/>
          </a:ln>
        </p:spPr>
      </p:pic>
      <p:pic>
        <p:nvPicPr>
          <p:cNvPr id="301" name="Google Shape;301;p32"/>
          <p:cNvPicPr preferRelativeResize="0"/>
          <p:nvPr/>
        </p:nvPicPr>
        <p:blipFill>
          <a:blip r:embed="rId4">
            <a:alphaModFix/>
          </a:blip>
          <a:stretch>
            <a:fillRect/>
          </a:stretch>
        </p:blipFill>
        <p:spPr>
          <a:xfrm>
            <a:off x="5055300" y="771013"/>
            <a:ext cx="3087712" cy="20192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33"/>
          <p:cNvSpPr txBox="1"/>
          <p:nvPr>
            <p:ph type="title"/>
          </p:nvPr>
        </p:nvSpPr>
        <p:spPr>
          <a:xfrm>
            <a:off x="900113" y="68588"/>
            <a:ext cx="8243700" cy="5880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Clr>
                <a:schemeClr val="dk1"/>
              </a:buClr>
              <a:buSzPts val="800"/>
              <a:buFont typeface="Arial"/>
              <a:buNone/>
            </a:pPr>
            <a:r>
              <a:rPr lang="en"/>
              <a:t>Design Sign Off</a:t>
            </a:r>
            <a:endParaRPr/>
          </a:p>
        </p:txBody>
      </p:sp>
      <p:sp>
        <p:nvSpPr>
          <p:cNvPr id="308" name="Google Shape;308;p33"/>
          <p:cNvSpPr txBox="1"/>
          <p:nvPr>
            <p:ph idx="12" type="sldNum"/>
          </p:nvPr>
        </p:nvSpPr>
        <p:spPr>
          <a:xfrm>
            <a:off x="8828325" y="4800694"/>
            <a:ext cx="320100" cy="342900"/>
          </a:xfrm>
          <a:prstGeom prst="rect">
            <a:avLst/>
          </a:prstGeom>
        </p:spPr>
        <p:txBody>
          <a:bodyPr anchorCtr="0" anchor="t" bIns="68575" lIns="68575" spcFirstLastPara="1" rIns="68575" wrap="square" tIns="68575">
            <a:noAutofit/>
          </a:bodyPr>
          <a:lstStyle/>
          <a:p>
            <a:pPr indent="0" lvl="0" marL="0" rtl="0" algn="ctr">
              <a:spcBef>
                <a:spcPts val="0"/>
              </a:spcBef>
              <a:spcAft>
                <a:spcPts val="0"/>
              </a:spcAft>
              <a:buNone/>
            </a:pPr>
            <a:fld id="{00000000-1234-1234-1234-123412341234}" type="slidenum">
              <a:rPr lang="en"/>
              <a:t>‹#›</a:t>
            </a:fld>
            <a:endParaRPr/>
          </a:p>
        </p:txBody>
      </p:sp>
      <p:graphicFrame>
        <p:nvGraphicFramePr>
          <p:cNvPr id="309" name="Google Shape;309;p33"/>
          <p:cNvGraphicFramePr/>
          <p:nvPr/>
        </p:nvGraphicFramePr>
        <p:xfrm>
          <a:off x="952500" y="2190750"/>
          <a:ext cx="3000000" cy="3000000"/>
        </p:xfrm>
        <a:graphic>
          <a:graphicData uri="http://schemas.openxmlformats.org/drawingml/2006/table">
            <a:tbl>
              <a:tblPr>
                <a:noFill/>
                <a:tableStyleId>{5750433E-BE42-4C2B-9E76-10E4BF816FFE}</a:tableStyleId>
              </a:tblPr>
              <a:tblGrid>
                <a:gridCol w="3619500"/>
                <a:gridCol w="3619500"/>
              </a:tblGrid>
              <a:tr h="381000">
                <a:tc>
                  <a:txBody>
                    <a:bodyPr/>
                    <a:lstStyle/>
                    <a:p>
                      <a:pPr indent="0" lvl="0" marL="0" rtl="0" algn="l">
                        <a:spcBef>
                          <a:spcPts val="0"/>
                        </a:spcBef>
                        <a:spcAft>
                          <a:spcPts val="0"/>
                        </a:spcAft>
                        <a:buNone/>
                      </a:pPr>
                      <a:r>
                        <a:rPr lang="en"/>
                        <a:t>Name</a:t>
                      </a:r>
                      <a:endParaRPr/>
                    </a:p>
                  </a:txBody>
                  <a:tcPr marT="91425" marB="91425" marR="91425" marL="91425"/>
                </a:tc>
                <a:tc>
                  <a:txBody>
                    <a:bodyPr/>
                    <a:lstStyle/>
                    <a:p>
                      <a:pPr indent="0" lvl="0" marL="0" rtl="0" algn="l">
                        <a:spcBef>
                          <a:spcPts val="0"/>
                        </a:spcBef>
                        <a:spcAft>
                          <a:spcPts val="0"/>
                        </a:spcAft>
                        <a:buNone/>
                      </a:pPr>
                      <a:r>
                        <a:rPr lang="en"/>
                        <a:t>Date</a:t>
                      </a:r>
                      <a:endParaRPr/>
                    </a:p>
                  </a:txBody>
                  <a:tcPr marT="91425" marB="91425" marR="91425" marL="91425"/>
                </a:tc>
              </a:tr>
              <a:tr h="381000">
                <a:tc>
                  <a:txBody>
                    <a:bodyPr/>
                    <a:lstStyle/>
                    <a:p>
                      <a:pPr indent="0" lvl="0" marL="0" rtl="0" algn="l">
                        <a:spcBef>
                          <a:spcPts val="0"/>
                        </a:spcBef>
                        <a:spcAft>
                          <a:spcPts val="0"/>
                        </a:spcAft>
                        <a:buNone/>
                      </a:pPr>
                      <a:r>
                        <a:rPr lang="en" sz="1350">
                          <a:solidFill>
                            <a:srgbClr val="202124"/>
                          </a:solidFill>
                          <a:latin typeface="Roboto"/>
                          <a:ea typeface="Roboto"/>
                          <a:cs typeface="Roboto"/>
                          <a:sym typeface="Roboto"/>
                        </a:rPr>
                        <a:t>Linda Agola</a:t>
                      </a:r>
                      <a:endParaRPr sz="1350">
                        <a:solidFill>
                          <a:srgbClr val="202124"/>
                        </a:solidFill>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n"/>
                        <a:t>-30</a:t>
                      </a:r>
                      <a:r>
                        <a:rPr baseline="30000" lang="en"/>
                        <a:t>th</a:t>
                      </a:r>
                      <a:r>
                        <a:rPr lang="en"/>
                        <a:t> April 2021</a:t>
                      </a:r>
                      <a:endParaRPr/>
                    </a:p>
                  </a:txBody>
                  <a:tcPr marT="91425" marB="91425" marR="91425" marL="91425"/>
                </a:tc>
              </a:tr>
              <a:tr h="381000">
                <a:tc>
                  <a:txBody>
                    <a:bodyPr/>
                    <a:lstStyle/>
                    <a:p>
                      <a:pPr indent="0" lvl="0" marL="0" rtl="0" algn="l">
                        <a:spcBef>
                          <a:spcPts val="0"/>
                        </a:spcBef>
                        <a:spcAft>
                          <a:spcPts val="0"/>
                        </a:spcAft>
                        <a:buClr>
                          <a:schemeClr val="dk1"/>
                        </a:buClr>
                        <a:buSzPts val="1100"/>
                        <a:buFont typeface="Arial"/>
                        <a:buNone/>
                      </a:pPr>
                      <a:r>
                        <a:rPr lang="en" sz="1350">
                          <a:solidFill>
                            <a:srgbClr val="202124"/>
                          </a:solidFill>
                          <a:latin typeface="Roboto"/>
                          <a:ea typeface="Roboto"/>
                          <a:cs typeface="Roboto"/>
                          <a:sym typeface="Roboto"/>
                        </a:rPr>
                        <a:t>Micael</a:t>
                      </a:r>
                      <a:endParaRPr/>
                    </a:p>
                  </a:txBody>
                  <a:tcPr marT="91425" marB="91425" marR="91425" marL="91425"/>
                </a:tc>
                <a:tc>
                  <a:txBody>
                    <a:bodyPr/>
                    <a:lstStyle/>
                    <a:p>
                      <a:pPr indent="0" lvl="0" marL="0" rtl="0" algn="l">
                        <a:spcBef>
                          <a:spcPts val="0"/>
                        </a:spcBef>
                        <a:spcAft>
                          <a:spcPts val="0"/>
                        </a:spcAft>
                        <a:buNone/>
                      </a:pPr>
                      <a:r>
                        <a:rPr lang="en"/>
                        <a:t>-</a:t>
                      </a:r>
                      <a:endParaRPr/>
                    </a:p>
                  </a:txBody>
                  <a:tcPr marT="91425" marB="91425" marR="91425" marL="91425"/>
                </a:tc>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34"/>
          <p:cNvSpPr txBox="1"/>
          <p:nvPr>
            <p:ph type="title"/>
          </p:nvPr>
        </p:nvSpPr>
        <p:spPr>
          <a:xfrm>
            <a:off x="5055394" y="2253815"/>
            <a:ext cx="3822000" cy="5595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Thank you</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21"/>
          <p:cNvSpPr txBox="1"/>
          <p:nvPr>
            <p:ph type="title"/>
          </p:nvPr>
        </p:nvSpPr>
        <p:spPr>
          <a:xfrm>
            <a:off x="900113" y="68588"/>
            <a:ext cx="8243700" cy="5880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Clr>
                <a:schemeClr val="dk1"/>
              </a:buClr>
              <a:buSzPts val="800"/>
              <a:buFont typeface="Arial"/>
              <a:buNone/>
            </a:pPr>
            <a:r>
              <a:rPr lang="en"/>
              <a:t>Overview</a:t>
            </a:r>
            <a:endParaRPr/>
          </a:p>
        </p:txBody>
      </p:sp>
      <p:sp>
        <p:nvSpPr>
          <p:cNvPr id="172" name="Google Shape;172;p21"/>
          <p:cNvSpPr txBox="1"/>
          <p:nvPr>
            <p:ph idx="12" type="sldNum"/>
          </p:nvPr>
        </p:nvSpPr>
        <p:spPr>
          <a:xfrm>
            <a:off x="8828325" y="4800694"/>
            <a:ext cx="320100" cy="342900"/>
          </a:xfrm>
          <a:prstGeom prst="rect">
            <a:avLst/>
          </a:prstGeom>
        </p:spPr>
        <p:txBody>
          <a:bodyPr anchorCtr="0" anchor="t" bIns="68575" lIns="68575" spcFirstLastPara="1" rIns="68575" wrap="square" tIns="68575">
            <a:noAutofit/>
          </a:bodyPr>
          <a:lstStyle/>
          <a:p>
            <a:pPr indent="0" lvl="0" marL="0" rtl="0" algn="ctr">
              <a:spcBef>
                <a:spcPts val="0"/>
              </a:spcBef>
              <a:spcAft>
                <a:spcPts val="0"/>
              </a:spcAft>
              <a:buNone/>
            </a:pPr>
            <a:fld id="{00000000-1234-1234-1234-123412341234}" type="slidenum">
              <a:rPr lang="en"/>
              <a:t>‹#›</a:t>
            </a:fld>
            <a:endParaRPr/>
          </a:p>
        </p:txBody>
      </p:sp>
      <p:sp>
        <p:nvSpPr>
          <p:cNvPr id="173" name="Google Shape;173;p21"/>
          <p:cNvSpPr txBox="1"/>
          <p:nvPr/>
        </p:nvSpPr>
        <p:spPr>
          <a:xfrm>
            <a:off x="257600" y="799256"/>
            <a:ext cx="8737200" cy="3782700"/>
          </a:xfrm>
          <a:prstGeom prst="rect">
            <a:avLst/>
          </a:prstGeom>
          <a:noFill/>
          <a:ln>
            <a:noFill/>
          </a:ln>
        </p:spPr>
        <p:txBody>
          <a:bodyPr anchorCtr="0" anchor="t" bIns="68575" lIns="68575" spcFirstLastPara="1" rIns="68575" wrap="square" tIns="68575">
            <a:noAutofit/>
          </a:bodyPr>
          <a:lstStyle/>
          <a:p>
            <a:pPr indent="-330200" lvl="0" marL="457200" rtl="0" algn="l">
              <a:lnSpc>
                <a:spcPct val="115000"/>
              </a:lnSpc>
              <a:spcBef>
                <a:spcPts val="600"/>
              </a:spcBef>
              <a:spcAft>
                <a:spcPts val="0"/>
              </a:spcAft>
              <a:buClr>
                <a:schemeClr val="dk1"/>
              </a:buClr>
              <a:buSzPts val="1600"/>
              <a:buFont typeface="Nunito"/>
              <a:buAutoNum type="arabicPeriod"/>
            </a:pPr>
            <a:r>
              <a:rPr b="1" lang="en" sz="1600">
                <a:solidFill>
                  <a:schemeClr val="dk1"/>
                </a:solidFill>
                <a:latin typeface="Nunito"/>
                <a:ea typeface="Nunito"/>
                <a:cs typeface="Nunito"/>
                <a:sym typeface="Nunito"/>
              </a:rPr>
              <a:t>Overview</a:t>
            </a:r>
            <a:endParaRPr b="1" sz="1600">
              <a:solidFill>
                <a:schemeClr val="dk1"/>
              </a:solidFill>
              <a:latin typeface="Nunito"/>
              <a:ea typeface="Nunito"/>
              <a:cs typeface="Nunito"/>
              <a:sym typeface="Nunito"/>
            </a:endParaRPr>
          </a:p>
          <a:p>
            <a:pPr indent="-330200" lvl="0" marL="457200" rtl="0" algn="l">
              <a:lnSpc>
                <a:spcPct val="115000"/>
              </a:lnSpc>
              <a:spcBef>
                <a:spcPts val="0"/>
              </a:spcBef>
              <a:spcAft>
                <a:spcPts val="0"/>
              </a:spcAft>
              <a:buClr>
                <a:schemeClr val="dk1"/>
              </a:buClr>
              <a:buSzPts val="1600"/>
              <a:buFont typeface="Nunito"/>
              <a:buAutoNum type="arabicPeriod"/>
            </a:pPr>
            <a:r>
              <a:rPr b="1" lang="en" sz="1600">
                <a:solidFill>
                  <a:schemeClr val="dk1"/>
                </a:solidFill>
                <a:latin typeface="Nunito"/>
                <a:ea typeface="Nunito"/>
                <a:cs typeface="Nunito"/>
                <a:sym typeface="Nunito"/>
              </a:rPr>
              <a:t>STS Changes</a:t>
            </a:r>
            <a:endParaRPr b="1" sz="1600">
              <a:solidFill>
                <a:schemeClr val="dk1"/>
              </a:solidFill>
              <a:latin typeface="Nunito"/>
              <a:ea typeface="Nunito"/>
              <a:cs typeface="Nunito"/>
              <a:sym typeface="Nunito"/>
            </a:endParaRPr>
          </a:p>
          <a:p>
            <a:pPr indent="-330200" lvl="0" marL="457200" rtl="0" algn="l">
              <a:lnSpc>
                <a:spcPct val="115000"/>
              </a:lnSpc>
              <a:spcBef>
                <a:spcPts val="0"/>
              </a:spcBef>
              <a:spcAft>
                <a:spcPts val="0"/>
              </a:spcAft>
              <a:buClr>
                <a:schemeClr val="dk1"/>
              </a:buClr>
              <a:buSzPts val="1600"/>
              <a:buFont typeface="Nunito"/>
              <a:buAutoNum type="arabicPeriod"/>
            </a:pPr>
            <a:r>
              <a:rPr b="1" lang="en" sz="1600">
                <a:solidFill>
                  <a:schemeClr val="dk1"/>
                </a:solidFill>
                <a:latin typeface="Nunito"/>
                <a:ea typeface="Nunito"/>
                <a:cs typeface="Nunito"/>
                <a:sym typeface="Nunito"/>
              </a:rPr>
              <a:t>MTO Changes</a:t>
            </a:r>
            <a:endParaRPr b="1" sz="1600">
              <a:solidFill>
                <a:schemeClr val="dk1"/>
              </a:solidFill>
              <a:latin typeface="Nunito"/>
              <a:ea typeface="Nunito"/>
              <a:cs typeface="Nunito"/>
              <a:sym typeface="Nunito"/>
            </a:endParaRPr>
          </a:p>
          <a:p>
            <a:pPr indent="-330200" lvl="0" marL="457200" rtl="0" algn="l">
              <a:lnSpc>
                <a:spcPct val="115000"/>
              </a:lnSpc>
              <a:spcBef>
                <a:spcPts val="0"/>
              </a:spcBef>
              <a:spcAft>
                <a:spcPts val="0"/>
              </a:spcAft>
              <a:buClr>
                <a:schemeClr val="dk1"/>
              </a:buClr>
              <a:buSzPts val="1600"/>
              <a:buFont typeface="Nunito"/>
              <a:buAutoNum type="arabicPeriod"/>
            </a:pPr>
            <a:r>
              <a:rPr b="1" lang="en" sz="1600">
                <a:solidFill>
                  <a:schemeClr val="dk1"/>
                </a:solidFill>
                <a:latin typeface="Nunito"/>
                <a:ea typeface="Nunito"/>
                <a:cs typeface="Nunito"/>
                <a:sym typeface="Nunito"/>
              </a:rPr>
              <a:t>Maintenance User/Calibration Changes</a:t>
            </a:r>
            <a:endParaRPr b="1" sz="1600">
              <a:solidFill>
                <a:schemeClr val="dk1"/>
              </a:solidFill>
              <a:latin typeface="Nunito"/>
              <a:ea typeface="Nunito"/>
              <a:cs typeface="Nunito"/>
              <a:sym typeface="Nunito"/>
            </a:endParaRPr>
          </a:p>
          <a:p>
            <a:pPr indent="-330200" lvl="0" marL="457200" rtl="0" algn="l">
              <a:lnSpc>
                <a:spcPct val="115000"/>
              </a:lnSpc>
              <a:spcBef>
                <a:spcPts val="0"/>
              </a:spcBef>
              <a:spcAft>
                <a:spcPts val="0"/>
              </a:spcAft>
              <a:buClr>
                <a:schemeClr val="dk1"/>
              </a:buClr>
              <a:buSzPts val="1600"/>
              <a:buFont typeface="Nunito"/>
              <a:buAutoNum type="arabicPeriod"/>
            </a:pPr>
            <a:r>
              <a:rPr b="1" lang="en" sz="1600">
                <a:solidFill>
                  <a:schemeClr val="dk1"/>
                </a:solidFill>
                <a:latin typeface="Nunito"/>
                <a:ea typeface="Nunito"/>
                <a:cs typeface="Nunito"/>
                <a:sym typeface="Nunito"/>
              </a:rPr>
              <a:t>KC Changes</a:t>
            </a:r>
            <a:endParaRPr b="1" sz="1600">
              <a:solidFill>
                <a:schemeClr val="dk1"/>
              </a:solidFill>
              <a:latin typeface="Nunito"/>
              <a:ea typeface="Nunito"/>
              <a:cs typeface="Nunito"/>
              <a:sym typeface="Nunito"/>
            </a:endParaRPr>
          </a:p>
          <a:p>
            <a:pPr indent="-330200" lvl="0" marL="457200" rtl="0" algn="l">
              <a:lnSpc>
                <a:spcPct val="115000"/>
              </a:lnSpc>
              <a:spcBef>
                <a:spcPts val="0"/>
              </a:spcBef>
              <a:spcAft>
                <a:spcPts val="0"/>
              </a:spcAft>
              <a:buClr>
                <a:schemeClr val="dk1"/>
              </a:buClr>
              <a:buSzPts val="1600"/>
              <a:buFont typeface="Nunito"/>
              <a:buAutoNum type="arabicPeriod"/>
            </a:pPr>
            <a:r>
              <a:rPr b="1" lang="en" sz="1600">
                <a:solidFill>
                  <a:schemeClr val="dk1"/>
                </a:solidFill>
                <a:latin typeface="Nunito"/>
                <a:ea typeface="Nunito"/>
                <a:cs typeface="Nunito"/>
                <a:sym typeface="Nunito"/>
              </a:rPr>
              <a:t>KOKO Admin Changes</a:t>
            </a:r>
            <a:endParaRPr b="1" sz="1600">
              <a:solidFill>
                <a:schemeClr val="dk1"/>
              </a:solidFill>
              <a:latin typeface="Nunito"/>
              <a:ea typeface="Nunito"/>
              <a:cs typeface="Nunito"/>
              <a:sym typeface="Nunito"/>
            </a:endParaRPr>
          </a:p>
          <a:p>
            <a:pPr indent="-330200" lvl="0" marL="457200" rtl="0" algn="l">
              <a:lnSpc>
                <a:spcPct val="115000"/>
              </a:lnSpc>
              <a:spcBef>
                <a:spcPts val="0"/>
              </a:spcBef>
              <a:spcAft>
                <a:spcPts val="0"/>
              </a:spcAft>
              <a:buClr>
                <a:schemeClr val="dk1"/>
              </a:buClr>
              <a:buSzPts val="1600"/>
              <a:buFont typeface="Nunito"/>
              <a:buAutoNum type="arabicPeriod"/>
            </a:pPr>
            <a:r>
              <a:rPr b="1" lang="en" sz="1600">
                <a:solidFill>
                  <a:schemeClr val="dk1"/>
                </a:solidFill>
                <a:latin typeface="Nunito"/>
                <a:ea typeface="Nunito"/>
                <a:cs typeface="Nunito"/>
                <a:sym typeface="Nunito"/>
              </a:rPr>
              <a:t>Grafana Changes</a:t>
            </a:r>
            <a:endParaRPr b="1" sz="1600">
              <a:solidFill>
                <a:schemeClr val="dk1"/>
              </a:solidFill>
              <a:latin typeface="Nunito"/>
              <a:ea typeface="Nunito"/>
              <a:cs typeface="Nunito"/>
              <a:sym typeface="Nunito"/>
            </a:endParaRPr>
          </a:p>
          <a:p>
            <a:pPr indent="0" lvl="0" marL="1371600" rtl="0" algn="l">
              <a:lnSpc>
                <a:spcPct val="115000"/>
              </a:lnSpc>
              <a:spcBef>
                <a:spcPts val="600"/>
              </a:spcBef>
              <a:spcAft>
                <a:spcPts val="300"/>
              </a:spcAft>
              <a:buNone/>
            </a:pPr>
            <a:r>
              <a:t/>
            </a:r>
            <a:endParaRPr b="1" sz="1600">
              <a:solidFill>
                <a:schemeClr val="dk1"/>
              </a:solidFill>
              <a:latin typeface="Nunito"/>
              <a:ea typeface="Nunito"/>
              <a:cs typeface="Nunito"/>
              <a:sym typeface="Nuni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22"/>
          <p:cNvSpPr txBox="1"/>
          <p:nvPr>
            <p:ph type="title"/>
          </p:nvPr>
        </p:nvSpPr>
        <p:spPr>
          <a:xfrm>
            <a:off x="900113" y="68588"/>
            <a:ext cx="8243700" cy="5880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Clr>
                <a:schemeClr val="dk1"/>
              </a:buClr>
              <a:buSzPts val="800"/>
              <a:buFont typeface="Arial"/>
              <a:buNone/>
            </a:pPr>
            <a:r>
              <a:rPr lang="en"/>
              <a:t>Overview</a:t>
            </a:r>
            <a:endParaRPr/>
          </a:p>
        </p:txBody>
      </p:sp>
      <p:sp>
        <p:nvSpPr>
          <p:cNvPr id="180" name="Google Shape;180;p22"/>
          <p:cNvSpPr txBox="1"/>
          <p:nvPr>
            <p:ph idx="12" type="sldNum"/>
          </p:nvPr>
        </p:nvSpPr>
        <p:spPr>
          <a:xfrm>
            <a:off x="8828325" y="4800694"/>
            <a:ext cx="320100" cy="342900"/>
          </a:xfrm>
          <a:prstGeom prst="rect">
            <a:avLst/>
          </a:prstGeom>
        </p:spPr>
        <p:txBody>
          <a:bodyPr anchorCtr="0" anchor="t" bIns="68575" lIns="68575" spcFirstLastPara="1" rIns="68575" wrap="square" tIns="68575">
            <a:noAutofit/>
          </a:bodyPr>
          <a:lstStyle/>
          <a:p>
            <a:pPr indent="0" lvl="0" marL="0" rtl="0" algn="ctr">
              <a:spcBef>
                <a:spcPts val="0"/>
              </a:spcBef>
              <a:spcAft>
                <a:spcPts val="0"/>
              </a:spcAft>
              <a:buNone/>
            </a:pPr>
            <a:fld id="{00000000-1234-1234-1234-123412341234}" type="slidenum">
              <a:rPr lang="en"/>
              <a:t>‹#›</a:t>
            </a:fld>
            <a:endParaRPr/>
          </a:p>
        </p:txBody>
      </p:sp>
      <p:sp>
        <p:nvSpPr>
          <p:cNvPr id="181" name="Google Shape;181;p22"/>
          <p:cNvSpPr txBox="1"/>
          <p:nvPr/>
        </p:nvSpPr>
        <p:spPr>
          <a:xfrm>
            <a:off x="8007000" y="4481303"/>
            <a:ext cx="320700" cy="2979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b="1" lang="en">
                <a:solidFill>
                  <a:srgbClr val="FFFFFF"/>
                </a:solidFill>
                <a:latin typeface="Nunito SemiBold"/>
                <a:ea typeface="Nunito SemiBold"/>
                <a:cs typeface="Nunito SemiBold"/>
                <a:sym typeface="Nunito SemiBold"/>
              </a:rPr>
              <a:t>‹#›</a:t>
            </a:fld>
            <a:endParaRPr b="1">
              <a:solidFill>
                <a:srgbClr val="FFFFFF"/>
              </a:solidFill>
              <a:latin typeface="Nunito SemiBold"/>
              <a:ea typeface="Nunito SemiBold"/>
              <a:cs typeface="Nunito SemiBold"/>
              <a:sym typeface="Nunito SemiBold"/>
            </a:endParaRPr>
          </a:p>
        </p:txBody>
      </p:sp>
      <p:cxnSp>
        <p:nvCxnSpPr>
          <p:cNvPr id="182" name="Google Shape;182;p22"/>
          <p:cNvCxnSpPr/>
          <p:nvPr/>
        </p:nvCxnSpPr>
        <p:spPr>
          <a:xfrm flipH="1">
            <a:off x="841775" y="1355850"/>
            <a:ext cx="3000" cy="2997300"/>
          </a:xfrm>
          <a:prstGeom prst="straightConnector1">
            <a:avLst/>
          </a:prstGeom>
          <a:noFill/>
          <a:ln cap="flat" cmpd="sng" w="9525">
            <a:solidFill>
              <a:srgbClr val="44546A"/>
            </a:solidFill>
            <a:prstDash val="solid"/>
            <a:round/>
            <a:headEnd len="med" w="med" type="none"/>
            <a:tailEnd len="med" w="med" type="none"/>
          </a:ln>
        </p:spPr>
      </p:cxnSp>
      <p:sp>
        <p:nvSpPr>
          <p:cNvPr id="183" name="Google Shape;183;p22"/>
          <p:cNvSpPr/>
          <p:nvPr/>
        </p:nvSpPr>
        <p:spPr>
          <a:xfrm>
            <a:off x="366725" y="866238"/>
            <a:ext cx="953100" cy="489600"/>
          </a:xfrm>
          <a:prstGeom prst="rect">
            <a:avLst/>
          </a:prstGeom>
          <a:solidFill>
            <a:srgbClr val="E7E6E6"/>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t>Controller</a:t>
            </a:r>
            <a:endParaRPr sz="800"/>
          </a:p>
        </p:txBody>
      </p:sp>
      <p:cxnSp>
        <p:nvCxnSpPr>
          <p:cNvPr id="184" name="Google Shape;184;p22"/>
          <p:cNvCxnSpPr/>
          <p:nvPr/>
        </p:nvCxnSpPr>
        <p:spPr>
          <a:xfrm flipH="1">
            <a:off x="3386913" y="1355850"/>
            <a:ext cx="3000" cy="2997300"/>
          </a:xfrm>
          <a:prstGeom prst="straightConnector1">
            <a:avLst/>
          </a:prstGeom>
          <a:noFill/>
          <a:ln cap="flat" cmpd="sng" w="9525">
            <a:solidFill>
              <a:srgbClr val="44546A"/>
            </a:solidFill>
            <a:prstDash val="solid"/>
            <a:round/>
            <a:headEnd len="med" w="med" type="none"/>
            <a:tailEnd len="med" w="med" type="none"/>
          </a:ln>
        </p:spPr>
      </p:cxnSp>
      <p:sp>
        <p:nvSpPr>
          <p:cNvPr id="185" name="Google Shape;185;p22"/>
          <p:cNvSpPr/>
          <p:nvPr/>
        </p:nvSpPr>
        <p:spPr>
          <a:xfrm>
            <a:off x="2911863" y="866238"/>
            <a:ext cx="953100" cy="489600"/>
          </a:xfrm>
          <a:prstGeom prst="rect">
            <a:avLst/>
          </a:prstGeom>
          <a:solidFill>
            <a:srgbClr val="E7E6E6"/>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t>App</a:t>
            </a:r>
            <a:endParaRPr sz="800"/>
          </a:p>
        </p:txBody>
      </p:sp>
      <p:cxnSp>
        <p:nvCxnSpPr>
          <p:cNvPr id="186" name="Google Shape;186;p22"/>
          <p:cNvCxnSpPr/>
          <p:nvPr/>
        </p:nvCxnSpPr>
        <p:spPr>
          <a:xfrm flipH="1">
            <a:off x="5938375" y="1407575"/>
            <a:ext cx="3000" cy="2997300"/>
          </a:xfrm>
          <a:prstGeom prst="straightConnector1">
            <a:avLst/>
          </a:prstGeom>
          <a:noFill/>
          <a:ln cap="flat" cmpd="sng" w="9525">
            <a:solidFill>
              <a:srgbClr val="44546A"/>
            </a:solidFill>
            <a:prstDash val="solid"/>
            <a:round/>
            <a:headEnd len="med" w="med" type="none"/>
            <a:tailEnd len="med" w="med" type="none"/>
          </a:ln>
        </p:spPr>
      </p:cxnSp>
      <p:sp>
        <p:nvSpPr>
          <p:cNvPr id="187" name="Google Shape;187;p22"/>
          <p:cNvSpPr/>
          <p:nvPr/>
        </p:nvSpPr>
        <p:spPr>
          <a:xfrm>
            <a:off x="5627725" y="917975"/>
            <a:ext cx="624300" cy="489600"/>
          </a:xfrm>
          <a:prstGeom prst="rect">
            <a:avLst/>
          </a:prstGeom>
          <a:solidFill>
            <a:srgbClr val="E7E6E6"/>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t>KOKO Core</a:t>
            </a:r>
            <a:endParaRPr sz="800"/>
          </a:p>
        </p:txBody>
      </p:sp>
      <p:cxnSp>
        <p:nvCxnSpPr>
          <p:cNvPr id="188" name="Google Shape;188;p22"/>
          <p:cNvCxnSpPr/>
          <p:nvPr/>
        </p:nvCxnSpPr>
        <p:spPr>
          <a:xfrm rot="10800000">
            <a:off x="3404025" y="1846150"/>
            <a:ext cx="2539800" cy="21300"/>
          </a:xfrm>
          <a:prstGeom prst="straightConnector1">
            <a:avLst/>
          </a:prstGeom>
          <a:noFill/>
          <a:ln cap="flat" cmpd="sng" w="9525">
            <a:solidFill>
              <a:schemeClr val="dk2"/>
            </a:solidFill>
            <a:prstDash val="solid"/>
            <a:round/>
            <a:headEnd len="med" w="med" type="none"/>
            <a:tailEnd len="med" w="med" type="triangle"/>
          </a:ln>
        </p:spPr>
      </p:cxnSp>
      <p:sp>
        <p:nvSpPr>
          <p:cNvPr id="189" name="Google Shape;189;p22"/>
          <p:cNvSpPr txBox="1"/>
          <p:nvPr/>
        </p:nvSpPr>
        <p:spPr>
          <a:xfrm>
            <a:off x="1263400" y="1867450"/>
            <a:ext cx="14877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latin typeface="Nunito SemiBold"/>
                <a:ea typeface="Nunito SemiBold"/>
                <a:cs typeface="Nunito SemiBold"/>
                <a:sym typeface="Nunito SemiBold"/>
              </a:rPr>
              <a:t>d</a:t>
            </a:r>
            <a:r>
              <a:rPr lang="en" sz="800">
                <a:latin typeface="Nunito SemiBold"/>
                <a:ea typeface="Nunito SemiBold"/>
                <a:cs typeface="Nunito SemiBold"/>
                <a:sym typeface="Nunito SemiBold"/>
              </a:rPr>
              <a:t>ispense (</a:t>
            </a:r>
            <a:r>
              <a:rPr b="1" lang="en" sz="800">
                <a:latin typeface="Nunito"/>
                <a:ea typeface="Nunito"/>
                <a:cs typeface="Nunito"/>
                <a:sym typeface="Nunito"/>
              </a:rPr>
              <a:t>pump_number</a:t>
            </a:r>
            <a:r>
              <a:rPr lang="en" sz="800">
                <a:latin typeface="Nunito SemiBold"/>
                <a:ea typeface="Nunito SemiBold"/>
                <a:cs typeface="Nunito SemiBold"/>
                <a:sym typeface="Nunito SemiBold"/>
              </a:rPr>
              <a:t>)</a:t>
            </a:r>
            <a:endParaRPr sz="800">
              <a:latin typeface="Nunito SemiBold"/>
              <a:ea typeface="Nunito SemiBold"/>
              <a:cs typeface="Nunito SemiBold"/>
              <a:sym typeface="Nunito SemiBold"/>
            </a:endParaRPr>
          </a:p>
        </p:txBody>
      </p:sp>
      <p:sp>
        <p:nvSpPr>
          <p:cNvPr id="190" name="Google Shape;190;p22"/>
          <p:cNvSpPr txBox="1"/>
          <p:nvPr/>
        </p:nvSpPr>
        <p:spPr>
          <a:xfrm>
            <a:off x="3486350" y="2459988"/>
            <a:ext cx="33177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800">
                <a:latin typeface="Nunito"/>
                <a:ea typeface="Nunito"/>
                <a:cs typeface="Nunito"/>
                <a:sym typeface="Nunito"/>
              </a:rPr>
              <a:t>/</a:t>
            </a:r>
            <a:r>
              <a:rPr lang="en" sz="800">
                <a:latin typeface="Nunito SemiBold"/>
                <a:ea typeface="Nunito SemiBold"/>
                <a:cs typeface="Nunito SemiBold"/>
                <a:sym typeface="Nunito SemiBold"/>
              </a:rPr>
              <a:t>fuel-dispensed</a:t>
            </a:r>
            <a:r>
              <a:rPr lang="en" sz="800">
                <a:latin typeface="Nunito SemiBold"/>
                <a:ea typeface="Nunito SemiBold"/>
                <a:cs typeface="Nunito SemiBold"/>
                <a:sym typeface="Nunito SemiBold"/>
              </a:rPr>
              <a:t> with additional </a:t>
            </a:r>
            <a:r>
              <a:rPr b="1" lang="en" sz="800">
                <a:latin typeface="Nunito"/>
                <a:ea typeface="Nunito"/>
                <a:cs typeface="Nunito"/>
                <a:sym typeface="Nunito"/>
              </a:rPr>
              <a:t>pump_number</a:t>
            </a:r>
            <a:endParaRPr b="1" sz="800">
              <a:latin typeface="Nunito"/>
              <a:ea typeface="Nunito"/>
              <a:cs typeface="Nunito"/>
              <a:sym typeface="Nunito"/>
            </a:endParaRPr>
          </a:p>
        </p:txBody>
      </p:sp>
      <p:cxnSp>
        <p:nvCxnSpPr>
          <p:cNvPr id="191" name="Google Shape;191;p22"/>
          <p:cNvCxnSpPr/>
          <p:nvPr/>
        </p:nvCxnSpPr>
        <p:spPr>
          <a:xfrm>
            <a:off x="3393425" y="1504625"/>
            <a:ext cx="2554500" cy="14400"/>
          </a:xfrm>
          <a:prstGeom prst="straightConnector1">
            <a:avLst/>
          </a:prstGeom>
          <a:noFill/>
          <a:ln cap="flat" cmpd="sng" w="9525">
            <a:solidFill>
              <a:schemeClr val="dk2"/>
            </a:solidFill>
            <a:prstDash val="solid"/>
            <a:round/>
            <a:headEnd len="med" w="med" type="none"/>
            <a:tailEnd len="med" w="med" type="triangle"/>
          </a:ln>
        </p:spPr>
      </p:cxnSp>
      <p:sp>
        <p:nvSpPr>
          <p:cNvPr id="192" name="Google Shape;192;p22"/>
          <p:cNvSpPr txBox="1"/>
          <p:nvPr/>
        </p:nvSpPr>
        <p:spPr>
          <a:xfrm>
            <a:off x="3765713" y="1249813"/>
            <a:ext cx="20271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800">
                <a:latin typeface="Nunito"/>
                <a:ea typeface="Nunito"/>
                <a:cs typeface="Nunito"/>
                <a:sym typeface="Nunito"/>
              </a:rPr>
              <a:t>/</a:t>
            </a:r>
            <a:r>
              <a:rPr lang="en" sz="800">
                <a:latin typeface="Nunito SemiBold"/>
                <a:ea typeface="Nunito SemiBold"/>
                <a:cs typeface="Nunito SemiBold"/>
                <a:sym typeface="Nunito SemiBold"/>
              </a:rPr>
              <a:t>sts/details</a:t>
            </a:r>
            <a:r>
              <a:rPr lang="en" sz="800">
                <a:latin typeface="Nunito SemiBold"/>
                <a:ea typeface="Nunito SemiBold"/>
                <a:cs typeface="Nunito SemiBold"/>
                <a:sym typeface="Nunito SemiBold"/>
              </a:rPr>
              <a:t> api to get </a:t>
            </a:r>
            <a:r>
              <a:rPr b="1" lang="en" sz="800">
                <a:latin typeface="Nunito"/>
                <a:ea typeface="Nunito"/>
                <a:cs typeface="Nunito"/>
                <a:sym typeface="Nunito"/>
              </a:rPr>
              <a:t>p</a:t>
            </a:r>
            <a:r>
              <a:rPr b="1" lang="en" sz="800">
                <a:latin typeface="Nunito"/>
                <a:ea typeface="Nunito"/>
                <a:cs typeface="Nunito"/>
                <a:sym typeface="Nunito"/>
              </a:rPr>
              <a:t>ump setup</a:t>
            </a:r>
            <a:endParaRPr b="1" sz="800">
              <a:latin typeface="Nunito"/>
              <a:ea typeface="Nunito"/>
              <a:cs typeface="Nunito"/>
              <a:sym typeface="Nunito"/>
            </a:endParaRPr>
          </a:p>
        </p:txBody>
      </p:sp>
      <p:sp>
        <p:nvSpPr>
          <p:cNvPr id="193" name="Google Shape;193;p22"/>
          <p:cNvSpPr txBox="1"/>
          <p:nvPr/>
        </p:nvSpPr>
        <p:spPr>
          <a:xfrm>
            <a:off x="3864975" y="1545300"/>
            <a:ext cx="19278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800">
                <a:latin typeface="Nunito"/>
                <a:ea typeface="Nunito"/>
                <a:cs typeface="Nunito"/>
                <a:sym typeface="Nunito"/>
              </a:rPr>
              <a:t>pump setup </a:t>
            </a:r>
            <a:r>
              <a:rPr lang="en" sz="800">
                <a:latin typeface="Nunito SemiBold"/>
                <a:ea typeface="Nunito SemiBold"/>
                <a:cs typeface="Nunito SemiBold"/>
                <a:sym typeface="Nunito SemiBold"/>
              </a:rPr>
              <a:t>response</a:t>
            </a:r>
            <a:endParaRPr sz="800">
              <a:latin typeface="Nunito SemiBold"/>
              <a:ea typeface="Nunito SemiBold"/>
              <a:cs typeface="Nunito SemiBold"/>
              <a:sym typeface="Nunito SemiBold"/>
            </a:endParaRPr>
          </a:p>
        </p:txBody>
      </p:sp>
      <p:cxnSp>
        <p:nvCxnSpPr>
          <p:cNvPr id="194" name="Google Shape;194;p22"/>
          <p:cNvCxnSpPr/>
          <p:nvPr/>
        </p:nvCxnSpPr>
        <p:spPr>
          <a:xfrm rot="10800000">
            <a:off x="850125" y="2129525"/>
            <a:ext cx="2539800" cy="21300"/>
          </a:xfrm>
          <a:prstGeom prst="straightConnector1">
            <a:avLst/>
          </a:prstGeom>
          <a:noFill/>
          <a:ln cap="flat" cmpd="sng" w="9525">
            <a:solidFill>
              <a:schemeClr val="dk2"/>
            </a:solidFill>
            <a:prstDash val="solid"/>
            <a:round/>
            <a:headEnd len="med" w="med" type="none"/>
            <a:tailEnd len="med" w="med" type="triangle"/>
          </a:ln>
        </p:spPr>
      </p:cxnSp>
      <p:cxnSp>
        <p:nvCxnSpPr>
          <p:cNvPr id="195" name="Google Shape;195;p22"/>
          <p:cNvCxnSpPr/>
          <p:nvPr/>
        </p:nvCxnSpPr>
        <p:spPr>
          <a:xfrm>
            <a:off x="842775" y="2421950"/>
            <a:ext cx="2554500" cy="14400"/>
          </a:xfrm>
          <a:prstGeom prst="straightConnector1">
            <a:avLst/>
          </a:prstGeom>
          <a:noFill/>
          <a:ln cap="flat" cmpd="sng" w="9525">
            <a:solidFill>
              <a:schemeClr val="dk2"/>
            </a:solidFill>
            <a:prstDash val="solid"/>
            <a:round/>
            <a:headEnd len="med" w="med" type="none"/>
            <a:tailEnd len="med" w="med" type="triangle"/>
          </a:ln>
        </p:spPr>
      </p:cxnSp>
      <p:sp>
        <p:nvSpPr>
          <p:cNvPr id="196" name="Google Shape;196;p22"/>
          <p:cNvSpPr txBox="1"/>
          <p:nvPr/>
        </p:nvSpPr>
        <p:spPr>
          <a:xfrm>
            <a:off x="1263388" y="3599313"/>
            <a:ext cx="20271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latin typeface="Nunito SemiBold"/>
                <a:ea typeface="Nunito SemiBold"/>
                <a:cs typeface="Nunito SemiBold"/>
                <a:sym typeface="Nunito SemiBold"/>
              </a:rPr>
              <a:t>heartbeat (</a:t>
            </a:r>
            <a:r>
              <a:rPr b="1" lang="en" sz="800">
                <a:latin typeface="Nunito"/>
                <a:ea typeface="Nunito"/>
                <a:cs typeface="Nunito"/>
                <a:sym typeface="Nunito"/>
              </a:rPr>
              <a:t>p1_status, p2_status)</a:t>
            </a:r>
            <a:endParaRPr b="1" sz="800">
              <a:latin typeface="Nunito"/>
              <a:ea typeface="Nunito"/>
              <a:cs typeface="Nunito"/>
              <a:sym typeface="Nunito"/>
            </a:endParaRPr>
          </a:p>
        </p:txBody>
      </p:sp>
      <p:cxnSp>
        <p:nvCxnSpPr>
          <p:cNvPr id="197" name="Google Shape;197;p22"/>
          <p:cNvCxnSpPr/>
          <p:nvPr/>
        </p:nvCxnSpPr>
        <p:spPr>
          <a:xfrm>
            <a:off x="3386925" y="2755038"/>
            <a:ext cx="2554500" cy="14400"/>
          </a:xfrm>
          <a:prstGeom prst="straightConnector1">
            <a:avLst/>
          </a:prstGeom>
          <a:noFill/>
          <a:ln cap="flat" cmpd="sng" w="9525">
            <a:solidFill>
              <a:schemeClr val="dk2"/>
            </a:solidFill>
            <a:prstDash val="solid"/>
            <a:round/>
            <a:headEnd len="med" w="med" type="none"/>
            <a:tailEnd len="med" w="med" type="triangle"/>
          </a:ln>
        </p:spPr>
      </p:cxnSp>
      <p:sp>
        <p:nvSpPr>
          <p:cNvPr id="198" name="Google Shape;198;p22"/>
          <p:cNvSpPr txBox="1"/>
          <p:nvPr/>
        </p:nvSpPr>
        <p:spPr>
          <a:xfrm>
            <a:off x="1263400" y="2844675"/>
            <a:ext cx="17991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800">
                <a:latin typeface="Nunito"/>
                <a:ea typeface="Nunito"/>
                <a:cs typeface="Nunito"/>
                <a:sym typeface="Nunito"/>
              </a:rPr>
              <a:t>disable_pump</a:t>
            </a:r>
            <a:r>
              <a:rPr lang="en" sz="800">
                <a:latin typeface="Nunito SemiBold"/>
                <a:ea typeface="Nunito SemiBold"/>
                <a:cs typeface="Nunito SemiBold"/>
                <a:sym typeface="Nunito SemiBold"/>
              </a:rPr>
              <a:t> (</a:t>
            </a:r>
            <a:r>
              <a:rPr b="1" lang="en" sz="800">
                <a:latin typeface="Nunito"/>
                <a:ea typeface="Nunito"/>
                <a:cs typeface="Nunito"/>
                <a:sym typeface="Nunito"/>
              </a:rPr>
              <a:t>pump_number</a:t>
            </a:r>
            <a:r>
              <a:rPr lang="en" sz="800">
                <a:latin typeface="Nunito SemiBold"/>
                <a:ea typeface="Nunito SemiBold"/>
                <a:cs typeface="Nunito SemiBold"/>
                <a:sym typeface="Nunito SemiBold"/>
              </a:rPr>
              <a:t>)</a:t>
            </a:r>
            <a:endParaRPr sz="800">
              <a:latin typeface="Nunito SemiBold"/>
              <a:ea typeface="Nunito SemiBold"/>
              <a:cs typeface="Nunito SemiBold"/>
              <a:sym typeface="Nunito SemiBold"/>
            </a:endParaRPr>
          </a:p>
        </p:txBody>
      </p:sp>
      <p:cxnSp>
        <p:nvCxnSpPr>
          <p:cNvPr id="199" name="Google Shape;199;p22"/>
          <p:cNvCxnSpPr/>
          <p:nvPr/>
        </p:nvCxnSpPr>
        <p:spPr>
          <a:xfrm rot="10800000">
            <a:off x="850125" y="3106738"/>
            <a:ext cx="2539800" cy="21300"/>
          </a:xfrm>
          <a:prstGeom prst="straightConnector1">
            <a:avLst/>
          </a:prstGeom>
          <a:noFill/>
          <a:ln cap="flat" cmpd="sng" w="9525">
            <a:solidFill>
              <a:schemeClr val="dk2"/>
            </a:solidFill>
            <a:prstDash val="solid"/>
            <a:round/>
            <a:headEnd len="med" w="med" type="none"/>
            <a:tailEnd len="med" w="med" type="triangle"/>
          </a:ln>
        </p:spPr>
      </p:cxnSp>
      <p:sp>
        <p:nvSpPr>
          <p:cNvPr id="200" name="Google Shape;200;p22"/>
          <p:cNvSpPr txBox="1"/>
          <p:nvPr/>
        </p:nvSpPr>
        <p:spPr>
          <a:xfrm>
            <a:off x="1263400" y="3222000"/>
            <a:ext cx="17991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800">
                <a:latin typeface="Nunito"/>
                <a:ea typeface="Nunito"/>
                <a:cs typeface="Nunito"/>
                <a:sym typeface="Nunito"/>
              </a:rPr>
              <a:t>enable_pump</a:t>
            </a:r>
            <a:r>
              <a:rPr lang="en" sz="800">
                <a:latin typeface="Nunito SemiBold"/>
                <a:ea typeface="Nunito SemiBold"/>
                <a:cs typeface="Nunito SemiBold"/>
                <a:sym typeface="Nunito SemiBold"/>
              </a:rPr>
              <a:t> (</a:t>
            </a:r>
            <a:r>
              <a:rPr b="1" lang="en" sz="800">
                <a:latin typeface="Nunito"/>
                <a:ea typeface="Nunito"/>
                <a:cs typeface="Nunito"/>
                <a:sym typeface="Nunito"/>
              </a:rPr>
              <a:t>pump_number</a:t>
            </a:r>
            <a:r>
              <a:rPr lang="en" sz="800">
                <a:latin typeface="Nunito SemiBold"/>
                <a:ea typeface="Nunito SemiBold"/>
                <a:cs typeface="Nunito SemiBold"/>
                <a:sym typeface="Nunito SemiBold"/>
              </a:rPr>
              <a:t>)</a:t>
            </a:r>
            <a:endParaRPr sz="800">
              <a:latin typeface="Nunito SemiBold"/>
              <a:ea typeface="Nunito SemiBold"/>
              <a:cs typeface="Nunito SemiBold"/>
              <a:sym typeface="Nunito SemiBold"/>
            </a:endParaRPr>
          </a:p>
        </p:txBody>
      </p:sp>
      <p:cxnSp>
        <p:nvCxnSpPr>
          <p:cNvPr id="201" name="Google Shape;201;p22"/>
          <p:cNvCxnSpPr/>
          <p:nvPr/>
        </p:nvCxnSpPr>
        <p:spPr>
          <a:xfrm rot="10800000">
            <a:off x="850125" y="3477013"/>
            <a:ext cx="2539800" cy="21300"/>
          </a:xfrm>
          <a:prstGeom prst="straightConnector1">
            <a:avLst/>
          </a:prstGeom>
          <a:noFill/>
          <a:ln cap="flat" cmpd="sng" w="9525">
            <a:solidFill>
              <a:schemeClr val="dk2"/>
            </a:solidFill>
            <a:prstDash val="solid"/>
            <a:round/>
            <a:headEnd len="med" w="med" type="none"/>
            <a:tailEnd len="med" w="med" type="triangle"/>
          </a:ln>
        </p:spPr>
      </p:cxnSp>
      <p:cxnSp>
        <p:nvCxnSpPr>
          <p:cNvPr id="202" name="Google Shape;202;p22"/>
          <p:cNvCxnSpPr/>
          <p:nvPr/>
        </p:nvCxnSpPr>
        <p:spPr>
          <a:xfrm>
            <a:off x="835425" y="3894475"/>
            <a:ext cx="2554500" cy="14400"/>
          </a:xfrm>
          <a:prstGeom prst="straightConnector1">
            <a:avLst/>
          </a:prstGeom>
          <a:noFill/>
          <a:ln cap="flat" cmpd="sng" w="9525">
            <a:solidFill>
              <a:schemeClr val="dk2"/>
            </a:solidFill>
            <a:prstDash val="solid"/>
            <a:round/>
            <a:headEnd len="med" w="med" type="none"/>
            <a:tailEnd len="med" w="med" type="triangle"/>
          </a:ln>
        </p:spPr>
      </p:cxnSp>
      <p:sp>
        <p:nvSpPr>
          <p:cNvPr id="203" name="Google Shape;203;p22"/>
          <p:cNvSpPr txBox="1"/>
          <p:nvPr/>
        </p:nvSpPr>
        <p:spPr>
          <a:xfrm>
            <a:off x="1415788" y="2363463"/>
            <a:ext cx="20271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latin typeface="Nunito SemiBold"/>
                <a:ea typeface="Nunito SemiBold"/>
                <a:cs typeface="Nunito SemiBold"/>
                <a:sym typeface="Nunito SemiBold"/>
              </a:rPr>
              <a:t>Completed_dispense (</a:t>
            </a:r>
            <a:r>
              <a:rPr b="1" lang="en" sz="800">
                <a:latin typeface="Nunito"/>
                <a:ea typeface="Nunito"/>
                <a:cs typeface="Nunito"/>
                <a:sym typeface="Nunito"/>
              </a:rPr>
              <a:t>pump_number</a:t>
            </a:r>
            <a:r>
              <a:rPr lang="en" sz="800">
                <a:latin typeface="Nunito SemiBold"/>
                <a:ea typeface="Nunito SemiBold"/>
                <a:cs typeface="Nunito SemiBold"/>
                <a:sym typeface="Nunito SemiBold"/>
              </a:rPr>
              <a:t>)</a:t>
            </a:r>
            <a:endParaRPr b="1" sz="800">
              <a:latin typeface="Nunito"/>
              <a:ea typeface="Nunito"/>
              <a:cs typeface="Nunito"/>
              <a:sym typeface="Nunito"/>
            </a:endParaRPr>
          </a:p>
        </p:txBody>
      </p:sp>
      <p:sp>
        <p:nvSpPr>
          <p:cNvPr id="204" name="Google Shape;204;p22"/>
          <p:cNvSpPr txBox="1"/>
          <p:nvPr/>
        </p:nvSpPr>
        <p:spPr>
          <a:xfrm>
            <a:off x="3650588" y="3820213"/>
            <a:ext cx="20271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latin typeface="Nunito SemiBold"/>
                <a:ea typeface="Nunito SemiBold"/>
                <a:cs typeface="Nunito SemiBold"/>
                <a:sym typeface="Nunito SemiBold"/>
              </a:rPr>
              <a:t>heartbeat (</a:t>
            </a:r>
            <a:r>
              <a:rPr b="1" lang="en" sz="800">
                <a:latin typeface="Nunito"/>
                <a:ea typeface="Nunito"/>
                <a:cs typeface="Nunito"/>
                <a:sym typeface="Nunito"/>
              </a:rPr>
              <a:t>p1_status, p2_status)</a:t>
            </a:r>
            <a:endParaRPr b="1" sz="800">
              <a:latin typeface="Nunito"/>
              <a:ea typeface="Nunito"/>
              <a:cs typeface="Nunito"/>
              <a:sym typeface="Nunito"/>
            </a:endParaRPr>
          </a:p>
        </p:txBody>
      </p:sp>
      <p:cxnSp>
        <p:nvCxnSpPr>
          <p:cNvPr id="205" name="Google Shape;205;p22"/>
          <p:cNvCxnSpPr/>
          <p:nvPr/>
        </p:nvCxnSpPr>
        <p:spPr>
          <a:xfrm>
            <a:off x="3386925" y="4083975"/>
            <a:ext cx="2554500" cy="144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23"/>
          <p:cNvSpPr txBox="1"/>
          <p:nvPr>
            <p:ph type="title"/>
          </p:nvPr>
        </p:nvSpPr>
        <p:spPr>
          <a:xfrm>
            <a:off x="900113" y="68588"/>
            <a:ext cx="8243700" cy="5880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Clr>
                <a:schemeClr val="dk1"/>
              </a:buClr>
              <a:buSzPts val="800"/>
              <a:buFont typeface="Arial"/>
              <a:buNone/>
            </a:pPr>
            <a:r>
              <a:rPr lang="en"/>
              <a:t>STS Controller Changes</a:t>
            </a:r>
            <a:endParaRPr/>
          </a:p>
        </p:txBody>
      </p:sp>
      <p:sp>
        <p:nvSpPr>
          <p:cNvPr id="212" name="Google Shape;212;p23"/>
          <p:cNvSpPr txBox="1"/>
          <p:nvPr>
            <p:ph idx="12" type="sldNum"/>
          </p:nvPr>
        </p:nvSpPr>
        <p:spPr>
          <a:xfrm>
            <a:off x="8828325" y="4800694"/>
            <a:ext cx="320100" cy="342900"/>
          </a:xfrm>
          <a:prstGeom prst="rect">
            <a:avLst/>
          </a:prstGeom>
        </p:spPr>
        <p:txBody>
          <a:bodyPr anchorCtr="0" anchor="t" bIns="68575" lIns="68575" spcFirstLastPara="1" rIns="68575" wrap="square" tIns="68575">
            <a:noAutofit/>
          </a:bodyPr>
          <a:lstStyle/>
          <a:p>
            <a:pPr indent="0" lvl="0" marL="0" rtl="0" algn="ctr">
              <a:spcBef>
                <a:spcPts val="0"/>
              </a:spcBef>
              <a:spcAft>
                <a:spcPts val="0"/>
              </a:spcAft>
              <a:buNone/>
            </a:pPr>
            <a:fld id="{00000000-1234-1234-1234-123412341234}" type="slidenum">
              <a:rPr lang="en"/>
              <a:t>‹#›</a:t>
            </a:fld>
            <a:endParaRPr/>
          </a:p>
        </p:txBody>
      </p:sp>
      <p:sp>
        <p:nvSpPr>
          <p:cNvPr id="213" name="Google Shape;213;p23"/>
          <p:cNvSpPr txBox="1"/>
          <p:nvPr/>
        </p:nvSpPr>
        <p:spPr>
          <a:xfrm>
            <a:off x="0" y="799250"/>
            <a:ext cx="9144000" cy="3820200"/>
          </a:xfrm>
          <a:prstGeom prst="rect">
            <a:avLst/>
          </a:prstGeom>
          <a:noFill/>
          <a:ln>
            <a:noFill/>
          </a:ln>
        </p:spPr>
        <p:txBody>
          <a:bodyPr anchorCtr="0" anchor="t" bIns="68575" lIns="68575" spcFirstLastPara="1" rIns="68575" wrap="square" tIns="68575">
            <a:noAutofit/>
          </a:bodyPr>
          <a:lstStyle/>
          <a:p>
            <a:pPr indent="457200" lvl="0" marL="0" rtl="0" algn="l">
              <a:lnSpc>
                <a:spcPct val="115000"/>
              </a:lnSpc>
              <a:spcBef>
                <a:spcPts val="600"/>
              </a:spcBef>
              <a:spcAft>
                <a:spcPts val="0"/>
              </a:spcAft>
              <a:buNone/>
            </a:pPr>
            <a:r>
              <a:rPr lang="en" sz="1600" u="sng">
                <a:solidFill>
                  <a:schemeClr val="dk1"/>
                </a:solidFill>
                <a:latin typeface="Nunito"/>
                <a:ea typeface="Nunito"/>
                <a:cs typeface="Nunito"/>
                <a:sym typeface="Nunito"/>
              </a:rPr>
              <a:t>Disable Pump</a:t>
            </a:r>
            <a:endParaRPr sz="1100">
              <a:solidFill>
                <a:schemeClr val="dk1"/>
              </a:solidFill>
              <a:latin typeface="Nunito"/>
              <a:ea typeface="Nunito"/>
              <a:cs typeface="Nunito"/>
              <a:sym typeface="Nunito"/>
            </a:endParaRPr>
          </a:p>
          <a:p>
            <a:pPr indent="-298450" lvl="0" marL="457200" rtl="0" algn="l">
              <a:lnSpc>
                <a:spcPct val="115000"/>
              </a:lnSpc>
              <a:spcBef>
                <a:spcPts val="600"/>
              </a:spcBef>
              <a:spcAft>
                <a:spcPts val="0"/>
              </a:spcAft>
              <a:buClr>
                <a:schemeClr val="dk1"/>
              </a:buClr>
              <a:buSzPts val="1100"/>
              <a:buFont typeface="Nunito"/>
              <a:buChar char="●"/>
            </a:pPr>
            <a:r>
              <a:rPr lang="en" sz="1100">
                <a:solidFill>
                  <a:schemeClr val="dk1"/>
                </a:solidFill>
                <a:latin typeface="Nunito"/>
                <a:ea typeface="Nunito"/>
                <a:cs typeface="Nunito"/>
                <a:sym typeface="Nunito"/>
              </a:rPr>
              <a:t>Define new </a:t>
            </a:r>
            <a:r>
              <a:rPr lang="en" sz="1100">
                <a:solidFill>
                  <a:schemeClr val="dk1"/>
                </a:solidFill>
                <a:latin typeface="Nunito"/>
                <a:ea typeface="Nunito"/>
                <a:cs typeface="Nunito"/>
                <a:sym typeface="Nunito"/>
              </a:rPr>
              <a:t>command to disable a pump</a:t>
            </a:r>
            <a:endParaRPr sz="1100">
              <a:solidFill>
                <a:schemeClr val="dk1"/>
              </a:solidFill>
              <a:latin typeface="Nunito"/>
              <a:ea typeface="Nunito"/>
              <a:cs typeface="Nunito"/>
              <a:sym typeface="Nunito"/>
            </a:endParaRPr>
          </a:p>
          <a:p>
            <a:pPr indent="-292100" lvl="1" marL="914400" rtl="0" algn="l">
              <a:lnSpc>
                <a:spcPct val="115000"/>
              </a:lnSpc>
              <a:spcBef>
                <a:spcPts val="0"/>
              </a:spcBef>
              <a:spcAft>
                <a:spcPts val="0"/>
              </a:spcAft>
              <a:buClr>
                <a:schemeClr val="dk1"/>
              </a:buClr>
              <a:buSzPts val="1000"/>
              <a:buFont typeface="Nunito"/>
              <a:buChar char="○"/>
            </a:pPr>
            <a:r>
              <a:rPr b="1" lang="en" sz="1000">
                <a:latin typeface="Nunito"/>
                <a:ea typeface="Nunito"/>
                <a:cs typeface="Nunito"/>
                <a:sym typeface="Nunito"/>
              </a:rPr>
              <a:t>disable_pump</a:t>
            </a:r>
            <a:r>
              <a:rPr lang="en" sz="1000">
                <a:latin typeface="Nunito"/>
                <a:ea typeface="Nunito"/>
                <a:cs typeface="Nunito"/>
                <a:sym typeface="Nunito"/>
              </a:rPr>
              <a:t> </a:t>
            </a:r>
            <a:r>
              <a:rPr b="1" lang="en" sz="1000">
                <a:latin typeface="Nunito"/>
                <a:ea typeface="Nunito"/>
                <a:cs typeface="Nunito"/>
                <a:sym typeface="Nunito"/>
              </a:rPr>
              <a:t>{pump_number}</a:t>
            </a:r>
            <a:endParaRPr b="1" sz="1000">
              <a:latin typeface="Nunito"/>
              <a:ea typeface="Nunito"/>
              <a:cs typeface="Nunito"/>
              <a:sym typeface="Nunito"/>
            </a:endParaRPr>
          </a:p>
          <a:p>
            <a:pPr indent="-292100" lvl="0" marL="457200" rtl="0" algn="l">
              <a:lnSpc>
                <a:spcPct val="115000"/>
              </a:lnSpc>
              <a:spcBef>
                <a:spcPts val="0"/>
              </a:spcBef>
              <a:spcAft>
                <a:spcPts val="0"/>
              </a:spcAft>
              <a:buSzPts val="1000"/>
              <a:buFont typeface="Nunito"/>
              <a:buChar char="●"/>
            </a:pPr>
            <a:r>
              <a:rPr lang="en" sz="1000">
                <a:latin typeface="Nunito"/>
                <a:ea typeface="Nunito"/>
                <a:cs typeface="Nunito"/>
                <a:sym typeface="Nunito"/>
              </a:rPr>
              <a:t>Response: </a:t>
            </a:r>
            <a:r>
              <a:rPr b="1" lang="en" sz="1000">
                <a:latin typeface="Nunito"/>
                <a:ea typeface="Nunito"/>
                <a:cs typeface="Nunito"/>
                <a:sym typeface="Nunito"/>
              </a:rPr>
              <a:t>completed_disable_pump</a:t>
            </a:r>
            <a:endParaRPr b="1" sz="1000">
              <a:latin typeface="Nunito"/>
              <a:ea typeface="Nunito"/>
              <a:cs typeface="Nunito"/>
              <a:sym typeface="Nunito"/>
            </a:endParaRPr>
          </a:p>
          <a:p>
            <a:pPr indent="0" lvl="0" marL="0" rtl="0" algn="l">
              <a:lnSpc>
                <a:spcPct val="115000"/>
              </a:lnSpc>
              <a:spcBef>
                <a:spcPts val="600"/>
              </a:spcBef>
              <a:spcAft>
                <a:spcPts val="0"/>
              </a:spcAft>
              <a:buNone/>
            </a:pPr>
            <a:r>
              <a:t/>
            </a:r>
            <a:endParaRPr sz="1600">
              <a:solidFill>
                <a:schemeClr val="dk1"/>
              </a:solidFill>
              <a:latin typeface="Nunito"/>
              <a:ea typeface="Nunito"/>
              <a:cs typeface="Nunito"/>
              <a:sym typeface="Nunito"/>
            </a:endParaRPr>
          </a:p>
          <a:p>
            <a:pPr indent="0" lvl="0" marL="0" rtl="0" algn="l">
              <a:lnSpc>
                <a:spcPct val="115000"/>
              </a:lnSpc>
              <a:spcBef>
                <a:spcPts val="600"/>
              </a:spcBef>
              <a:spcAft>
                <a:spcPts val="0"/>
              </a:spcAft>
              <a:buNone/>
            </a:pPr>
            <a:r>
              <a:rPr lang="en" sz="1600">
                <a:solidFill>
                  <a:schemeClr val="dk1"/>
                </a:solidFill>
                <a:latin typeface="Nunito"/>
                <a:ea typeface="Nunito"/>
                <a:cs typeface="Nunito"/>
                <a:sym typeface="Nunito"/>
              </a:rPr>
              <a:t>	</a:t>
            </a:r>
            <a:r>
              <a:rPr lang="en" sz="1600" u="sng">
                <a:solidFill>
                  <a:schemeClr val="dk1"/>
                </a:solidFill>
                <a:latin typeface="Nunito"/>
                <a:ea typeface="Nunito"/>
                <a:cs typeface="Nunito"/>
                <a:sym typeface="Nunito"/>
              </a:rPr>
              <a:t>Enable Pump</a:t>
            </a:r>
            <a:endParaRPr sz="1600">
              <a:solidFill>
                <a:schemeClr val="dk1"/>
              </a:solidFill>
              <a:latin typeface="Nunito"/>
              <a:ea typeface="Nunito"/>
              <a:cs typeface="Nunito"/>
              <a:sym typeface="Nunito"/>
            </a:endParaRPr>
          </a:p>
          <a:p>
            <a:pPr indent="-298450" lvl="0" marL="457200" rtl="0" algn="l">
              <a:lnSpc>
                <a:spcPct val="115000"/>
              </a:lnSpc>
              <a:spcBef>
                <a:spcPts val="600"/>
              </a:spcBef>
              <a:spcAft>
                <a:spcPts val="0"/>
              </a:spcAft>
              <a:buClr>
                <a:schemeClr val="dk1"/>
              </a:buClr>
              <a:buSzPts val="1100"/>
              <a:buFont typeface="Nunito"/>
              <a:buChar char="●"/>
            </a:pPr>
            <a:r>
              <a:rPr lang="en" sz="1100">
                <a:solidFill>
                  <a:schemeClr val="dk1"/>
                </a:solidFill>
                <a:latin typeface="Nunito"/>
                <a:ea typeface="Nunito"/>
                <a:cs typeface="Nunito"/>
                <a:sym typeface="Nunito"/>
              </a:rPr>
              <a:t>Define new command to enable a pump</a:t>
            </a:r>
            <a:endParaRPr sz="1100">
              <a:solidFill>
                <a:schemeClr val="dk1"/>
              </a:solidFill>
              <a:latin typeface="Nunito"/>
              <a:ea typeface="Nunito"/>
              <a:cs typeface="Nunito"/>
              <a:sym typeface="Nunito"/>
            </a:endParaRPr>
          </a:p>
          <a:p>
            <a:pPr indent="-292100" lvl="1" marL="914400" rtl="0" algn="l">
              <a:lnSpc>
                <a:spcPct val="115000"/>
              </a:lnSpc>
              <a:spcBef>
                <a:spcPts val="0"/>
              </a:spcBef>
              <a:spcAft>
                <a:spcPts val="0"/>
              </a:spcAft>
              <a:buClr>
                <a:schemeClr val="dk1"/>
              </a:buClr>
              <a:buSzPts val="1000"/>
              <a:buFont typeface="Nunito"/>
              <a:buChar char="○"/>
            </a:pPr>
            <a:r>
              <a:rPr b="1" lang="en" sz="1000">
                <a:solidFill>
                  <a:schemeClr val="dk1"/>
                </a:solidFill>
                <a:latin typeface="Nunito"/>
                <a:ea typeface="Nunito"/>
                <a:cs typeface="Nunito"/>
                <a:sym typeface="Nunito"/>
              </a:rPr>
              <a:t>enable_pump</a:t>
            </a:r>
            <a:r>
              <a:rPr lang="en" sz="1000">
                <a:solidFill>
                  <a:schemeClr val="dk1"/>
                </a:solidFill>
                <a:latin typeface="Nunito"/>
                <a:ea typeface="Nunito"/>
                <a:cs typeface="Nunito"/>
                <a:sym typeface="Nunito"/>
              </a:rPr>
              <a:t> </a:t>
            </a:r>
            <a:r>
              <a:rPr b="1" lang="en" sz="1000">
                <a:solidFill>
                  <a:schemeClr val="dk1"/>
                </a:solidFill>
                <a:latin typeface="Nunito"/>
                <a:ea typeface="Nunito"/>
                <a:cs typeface="Nunito"/>
                <a:sym typeface="Nunito"/>
              </a:rPr>
              <a:t>{pump_number}</a:t>
            </a:r>
            <a:endParaRPr b="1" sz="1000">
              <a:solidFill>
                <a:schemeClr val="dk1"/>
              </a:solidFill>
              <a:latin typeface="Nunito"/>
              <a:ea typeface="Nunito"/>
              <a:cs typeface="Nunito"/>
              <a:sym typeface="Nunito"/>
            </a:endParaRPr>
          </a:p>
          <a:p>
            <a:pPr indent="-292100" lvl="0" marL="457200" rtl="0" algn="l">
              <a:lnSpc>
                <a:spcPct val="115000"/>
              </a:lnSpc>
              <a:spcBef>
                <a:spcPts val="0"/>
              </a:spcBef>
              <a:spcAft>
                <a:spcPts val="0"/>
              </a:spcAft>
              <a:buClr>
                <a:schemeClr val="dk1"/>
              </a:buClr>
              <a:buSzPts val="1000"/>
              <a:buFont typeface="Nunito"/>
              <a:buChar char="●"/>
            </a:pPr>
            <a:r>
              <a:rPr lang="en" sz="1000">
                <a:solidFill>
                  <a:schemeClr val="dk1"/>
                </a:solidFill>
                <a:latin typeface="Nunito"/>
                <a:ea typeface="Nunito"/>
                <a:cs typeface="Nunito"/>
                <a:sym typeface="Nunito"/>
              </a:rPr>
              <a:t>Response: </a:t>
            </a:r>
            <a:r>
              <a:rPr b="1" lang="en" sz="1000">
                <a:solidFill>
                  <a:schemeClr val="dk1"/>
                </a:solidFill>
                <a:latin typeface="Nunito"/>
                <a:ea typeface="Nunito"/>
                <a:cs typeface="Nunito"/>
                <a:sym typeface="Nunito"/>
              </a:rPr>
              <a:t>completed_enable_pump</a:t>
            </a:r>
            <a:endParaRPr b="1" sz="1000">
              <a:solidFill>
                <a:schemeClr val="dk1"/>
              </a:solidFill>
              <a:latin typeface="Nunito"/>
              <a:ea typeface="Nunito"/>
              <a:cs typeface="Nunito"/>
              <a:sym typeface="Nunito"/>
            </a:endParaRPr>
          </a:p>
          <a:p>
            <a:pPr indent="0" lvl="0" marL="457200" rtl="0" algn="l">
              <a:lnSpc>
                <a:spcPct val="115000"/>
              </a:lnSpc>
              <a:spcBef>
                <a:spcPts val="0"/>
              </a:spcBef>
              <a:spcAft>
                <a:spcPts val="0"/>
              </a:spcAft>
              <a:buNone/>
            </a:pPr>
            <a:r>
              <a:t/>
            </a:r>
            <a:endParaRPr b="1" sz="1000">
              <a:solidFill>
                <a:schemeClr val="dk1"/>
              </a:solidFill>
              <a:latin typeface="Nunito"/>
              <a:ea typeface="Nunito"/>
              <a:cs typeface="Nunito"/>
              <a:sym typeface="Nunito"/>
            </a:endParaRPr>
          </a:p>
          <a:p>
            <a:pPr indent="0" lvl="0" marL="0" rtl="0" algn="l">
              <a:lnSpc>
                <a:spcPct val="115000"/>
              </a:lnSpc>
              <a:spcBef>
                <a:spcPts val="0"/>
              </a:spcBef>
              <a:spcAft>
                <a:spcPts val="0"/>
              </a:spcAft>
              <a:buNone/>
            </a:pPr>
            <a:r>
              <a:t/>
            </a:r>
            <a:endParaRPr b="1" sz="1000">
              <a:solidFill>
                <a:schemeClr val="dk1"/>
              </a:solidFill>
              <a:latin typeface="Nunito"/>
              <a:ea typeface="Nunito"/>
              <a:cs typeface="Nunito"/>
              <a:sym typeface="Nunito"/>
            </a:endParaRPr>
          </a:p>
          <a:p>
            <a:pPr indent="0" lvl="0" marL="0" rtl="0" algn="l">
              <a:lnSpc>
                <a:spcPct val="115000"/>
              </a:lnSpc>
              <a:spcBef>
                <a:spcPts val="0"/>
              </a:spcBef>
              <a:spcAft>
                <a:spcPts val="0"/>
              </a:spcAft>
              <a:buNone/>
            </a:pPr>
            <a:r>
              <a:t/>
            </a:r>
            <a:endParaRPr b="1" sz="1000">
              <a:solidFill>
                <a:schemeClr val="dk1"/>
              </a:solidFill>
              <a:latin typeface="Nunito"/>
              <a:ea typeface="Nunito"/>
              <a:cs typeface="Nunito"/>
              <a:sym typeface="Nunito"/>
            </a:endParaRPr>
          </a:p>
          <a:p>
            <a:pPr indent="-298450" lvl="0" marL="457200" rtl="0" algn="l">
              <a:lnSpc>
                <a:spcPct val="115000"/>
              </a:lnSpc>
              <a:spcBef>
                <a:spcPts val="0"/>
              </a:spcBef>
              <a:spcAft>
                <a:spcPts val="0"/>
              </a:spcAft>
              <a:buClr>
                <a:schemeClr val="dk1"/>
              </a:buClr>
              <a:buSzPts val="1100"/>
              <a:buFont typeface="Nunito"/>
              <a:buChar char="●"/>
            </a:pPr>
            <a:r>
              <a:rPr lang="en" sz="1100">
                <a:solidFill>
                  <a:schemeClr val="dk1"/>
                </a:solidFill>
                <a:latin typeface="Nunito"/>
                <a:ea typeface="Nunito"/>
                <a:cs typeface="Nunito"/>
                <a:sym typeface="Nunito"/>
              </a:rPr>
              <a:t>An event </a:t>
            </a:r>
            <a:r>
              <a:rPr b="1" lang="en" sz="1100">
                <a:solidFill>
                  <a:schemeClr val="dk1"/>
                </a:solidFill>
                <a:latin typeface="Nunito"/>
                <a:ea typeface="Nunito"/>
                <a:cs typeface="Nunito"/>
                <a:sym typeface="Nunito"/>
              </a:rPr>
              <a:t>PUMP_</a:t>
            </a:r>
            <a:r>
              <a:rPr b="1" lang="en" sz="1100">
                <a:solidFill>
                  <a:schemeClr val="dk1"/>
                </a:solidFill>
                <a:latin typeface="Nunito"/>
                <a:ea typeface="Nunito"/>
                <a:cs typeface="Nunito"/>
                <a:sym typeface="Nunito"/>
              </a:rPr>
              <a:t>STATE_CHANGED </a:t>
            </a:r>
            <a:r>
              <a:rPr lang="en" sz="1100">
                <a:solidFill>
                  <a:schemeClr val="dk1"/>
                </a:solidFill>
                <a:latin typeface="Nunito"/>
                <a:ea typeface="Nunito"/>
                <a:cs typeface="Nunito"/>
                <a:sym typeface="Nunito"/>
              </a:rPr>
              <a:t>will be generated from the controller whenever the state of any pump changes. We’ll capture pump_number and state change in additional details</a:t>
            </a:r>
            <a:endParaRPr sz="1600">
              <a:solidFill>
                <a:schemeClr val="dk1"/>
              </a:solidFill>
              <a:latin typeface="Nunito"/>
              <a:ea typeface="Nunito"/>
              <a:cs typeface="Nunito"/>
              <a:sym typeface="Nunito"/>
            </a:endParaRPr>
          </a:p>
          <a:p>
            <a:pPr indent="0" lvl="0" marL="0" rtl="0" algn="l">
              <a:lnSpc>
                <a:spcPct val="115000"/>
              </a:lnSpc>
              <a:spcBef>
                <a:spcPts val="0"/>
              </a:spcBef>
              <a:spcAft>
                <a:spcPts val="0"/>
              </a:spcAft>
              <a:buNone/>
            </a:pPr>
            <a:r>
              <a:t/>
            </a:r>
            <a:endParaRPr b="1" sz="1000">
              <a:solidFill>
                <a:schemeClr val="dk1"/>
              </a:solidFill>
              <a:latin typeface="Nunito"/>
              <a:ea typeface="Nunito"/>
              <a:cs typeface="Nunito"/>
              <a:sym typeface="Nunito"/>
            </a:endParaRPr>
          </a:p>
          <a:p>
            <a:pPr indent="0" lvl="0" marL="457200" rtl="0" algn="l">
              <a:lnSpc>
                <a:spcPct val="115000"/>
              </a:lnSpc>
              <a:spcBef>
                <a:spcPts val="600"/>
              </a:spcBef>
              <a:spcAft>
                <a:spcPts val="300"/>
              </a:spcAft>
              <a:buNone/>
            </a:pPr>
            <a:r>
              <a:t/>
            </a:r>
            <a:endParaRPr sz="1100">
              <a:solidFill>
                <a:schemeClr val="dk1"/>
              </a:solidFill>
              <a:latin typeface="Nunito"/>
              <a:ea typeface="Nunito"/>
              <a:cs typeface="Nunito"/>
              <a:sym typeface="Nuni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24"/>
          <p:cNvSpPr txBox="1"/>
          <p:nvPr>
            <p:ph type="title"/>
          </p:nvPr>
        </p:nvSpPr>
        <p:spPr>
          <a:xfrm>
            <a:off x="900113" y="68588"/>
            <a:ext cx="8243700" cy="5880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Clr>
                <a:schemeClr val="dk1"/>
              </a:buClr>
              <a:buSzPts val="800"/>
              <a:buFont typeface="Arial"/>
              <a:buNone/>
            </a:pPr>
            <a:r>
              <a:rPr lang="en"/>
              <a:t>STS Controller Changes</a:t>
            </a:r>
            <a:endParaRPr/>
          </a:p>
        </p:txBody>
      </p:sp>
      <p:sp>
        <p:nvSpPr>
          <p:cNvPr id="220" name="Google Shape;220;p24"/>
          <p:cNvSpPr txBox="1"/>
          <p:nvPr>
            <p:ph idx="12" type="sldNum"/>
          </p:nvPr>
        </p:nvSpPr>
        <p:spPr>
          <a:xfrm>
            <a:off x="8828325" y="4800694"/>
            <a:ext cx="320100" cy="342900"/>
          </a:xfrm>
          <a:prstGeom prst="rect">
            <a:avLst/>
          </a:prstGeom>
        </p:spPr>
        <p:txBody>
          <a:bodyPr anchorCtr="0" anchor="t" bIns="68575" lIns="68575" spcFirstLastPara="1" rIns="68575" wrap="square" tIns="68575">
            <a:noAutofit/>
          </a:bodyPr>
          <a:lstStyle/>
          <a:p>
            <a:pPr indent="0" lvl="0" marL="0" rtl="0" algn="ctr">
              <a:spcBef>
                <a:spcPts val="0"/>
              </a:spcBef>
              <a:spcAft>
                <a:spcPts val="0"/>
              </a:spcAft>
              <a:buNone/>
            </a:pPr>
            <a:fld id="{00000000-1234-1234-1234-123412341234}" type="slidenum">
              <a:rPr lang="en"/>
              <a:t>‹#›</a:t>
            </a:fld>
            <a:endParaRPr/>
          </a:p>
        </p:txBody>
      </p:sp>
      <p:sp>
        <p:nvSpPr>
          <p:cNvPr id="221" name="Google Shape;221;p24"/>
          <p:cNvSpPr txBox="1"/>
          <p:nvPr/>
        </p:nvSpPr>
        <p:spPr>
          <a:xfrm>
            <a:off x="0" y="799250"/>
            <a:ext cx="9144000" cy="4001400"/>
          </a:xfrm>
          <a:prstGeom prst="rect">
            <a:avLst/>
          </a:prstGeom>
          <a:noFill/>
          <a:ln>
            <a:noFill/>
          </a:ln>
        </p:spPr>
        <p:txBody>
          <a:bodyPr anchorCtr="0" anchor="t" bIns="68575" lIns="68575" spcFirstLastPara="1" rIns="68575" wrap="square" tIns="68575">
            <a:noAutofit/>
          </a:bodyPr>
          <a:lstStyle/>
          <a:p>
            <a:pPr indent="0" lvl="0" marL="457200" rtl="0" algn="l">
              <a:lnSpc>
                <a:spcPct val="115000"/>
              </a:lnSpc>
              <a:spcBef>
                <a:spcPts val="600"/>
              </a:spcBef>
              <a:spcAft>
                <a:spcPts val="0"/>
              </a:spcAft>
              <a:buNone/>
            </a:pPr>
            <a:r>
              <a:rPr lang="en" sz="1600" u="sng">
                <a:solidFill>
                  <a:schemeClr val="dk1"/>
                </a:solidFill>
                <a:latin typeface="Nunito"/>
                <a:ea typeface="Nunito"/>
                <a:cs typeface="Nunito"/>
                <a:sym typeface="Nunito"/>
              </a:rPr>
              <a:t>Dispense API</a:t>
            </a:r>
            <a:endParaRPr sz="1100">
              <a:solidFill>
                <a:schemeClr val="dk1"/>
              </a:solidFill>
              <a:latin typeface="Nunito"/>
              <a:ea typeface="Nunito"/>
              <a:cs typeface="Nunito"/>
              <a:sym typeface="Nunito"/>
            </a:endParaRPr>
          </a:p>
          <a:p>
            <a:pPr indent="-298450" lvl="0" marL="457200" rtl="0" algn="l">
              <a:lnSpc>
                <a:spcPct val="115000"/>
              </a:lnSpc>
              <a:spcBef>
                <a:spcPts val="600"/>
              </a:spcBef>
              <a:spcAft>
                <a:spcPts val="0"/>
              </a:spcAft>
              <a:buClr>
                <a:schemeClr val="dk1"/>
              </a:buClr>
              <a:buSzPts val="1100"/>
              <a:buFont typeface="Nunito"/>
              <a:buChar char="●"/>
            </a:pPr>
            <a:r>
              <a:rPr lang="en" sz="1100">
                <a:solidFill>
                  <a:schemeClr val="dk1"/>
                </a:solidFill>
                <a:latin typeface="Nunito"/>
                <a:ea typeface="Nunito"/>
                <a:cs typeface="Nunito"/>
                <a:sym typeface="Nunito"/>
              </a:rPr>
              <a:t>Add pump number as a parameter to </a:t>
            </a:r>
            <a:r>
              <a:rPr b="1" lang="en" sz="1100">
                <a:solidFill>
                  <a:schemeClr val="dk1"/>
                </a:solidFill>
                <a:latin typeface="Nunito"/>
                <a:ea typeface="Nunito"/>
                <a:cs typeface="Nunito"/>
                <a:sym typeface="Nunito"/>
              </a:rPr>
              <a:t>dispense_vol</a:t>
            </a:r>
            <a:r>
              <a:rPr lang="en" sz="1100">
                <a:solidFill>
                  <a:schemeClr val="dk1"/>
                </a:solidFill>
                <a:latin typeface="Nunito"/>
                <a:ea typeface="Nunito"/>
                <a:cs typeface="Nunito"/>
                <a:sym typeface="Nunito"/>
              </a:rPr>
              <a:t> command</a:t>
            </a:r>
            <a:endParaRPr sz="1100">
              <a:solidFill>
                <a:schemeClr val="dk1"/>
              </a:solidFill>
              <a:latin typeface="Nunito"/>
              <a:ea typeface="Nunito"/>
              <a:cs typeface="Nunito"/>
              <a:sym typeface="Nunito"/>
            </a:endParaRPr>
          </a:p>
          <a:p>
            <a:pPr indent="-292100" lvl="1" marL="914400" rtl="0" algn="l">
              <a:lnSpc>
                <a:spcPct val="115000"/>
              </a:lnSpc>
              <a:spcBef>
                <a:spcPts val="0"/>
              </a:spcBef>
              <a:spcAft>
                <a:spcPts val="0"/>
              </a:spcAft>
              <a:buClr>
                <a:schemeClr val="dk1"/>
              </a:buClr>
              <a:buSzPts val="1000"/>
              <a:buFont typeface="Nunito"/>
              <a:buChar char="○"/>
            </a:pPr>
            <a:r>
              <a:rPr lang="en" sz="1000">
                <a:latin typeface="Nunito"/>
                <a:ea typeface="Nunito"/>
                <a:cs typeface="Nunito"/>
                <a:sym typeface="Nunito"/>
              </a:rPr>
              <a:t>dispense_vol {volume ml} {token} {cents per litre} </a:t>
            </a:r>
            <a:r>
              <a:rPr b="1" lang="en" sz="1000">
                <a:latin typeface="Nunito"/>
                <a:ea typeface="Nunito"/>
                <a:cs typeface="Nunito"/>
                <a:sym typeface="Nunito"/>
              </a:rPr>
              <a:t>{pump_number}</a:t>
            </a:r>
            <a:endParaRPr b="1" sz="1000">
              <a:latin typeface="Nunito"/>
              <a:ea typeface="Nunito"/>
              <a:cs typeface="Nunito"/>
              <a:sym typeface="Nunito"/>
            </a:endParaRPr>
          </a:p>
          <a:p>
            <a:pPr indent="-298450" lvl="1" marL="914400" rtl="0" algn="l">
              <a:lnSpc>
                <a:spcPct val="115000"/>
              </a:lnSpc>
              <a:spcBef>
                <a:spcPts val="0"/>
              </a:spcBef>
              <a:spcAft>
                <a:spcPts val="0"/>
              </a:spcAft>
              <a:buClr>
                <a:schemeClr val="dk1"/>
              </a:buClr>
              <a:buSzPts val="1100"/>
              <a:buFont typeface="Nunito"/>
              <a:buChar char="○"/>
            </a:pPr>
            <a:r>
              <a:rPr lang="en" sz="1100">
                <a:solidFill>
                  <a:schemeClr val="dk1"/>
                </a:solidFill>
                <a:latin typeface="Nunito"/>
                <a:ea typeface="Nunito"/>
                <a:cs typeface="Nunito"/>
                <a:sym typeface="Nunito"/>
              </a:rPr>
              <a:t>Controller will dispense with the pump associated with the pump number.</a:t>
            </a:r>
            <a:endParaRPr sz="1100">
              <a:solidFill>
                <a:schemeClr val="dk1"/>
              </a:solidFill>
              <a:latin typeface="Nunito"/>
              <a:ea typeface="Nunito"/>
              <a:cs typeface="Nunito"/>
              <a:sym typeface="Nunito"/>
            </a:endParaRPr>
          </a:p>
          <a:p>
            <a:pPr indent="-298450" lvl="1" marL="914400" rtl="0" algn="l">
              <a:lnSpc>
                <a:spcPct val="115000"/>
              </a:lnSpc>
              <a:spcBef>
                <a:spcPts val="0"/>
              </a:spcBef>
              <a:spcAft>
                <a:spcPts val="0"/>
              </a:spcAft>
              <a:buClr>
                <a:schemeClr val="dk1"/>
              </a:buClr>
              <a:buSzPts val="1100"/>
              <a:buFont typeface="Nunito"/>
              <a:buChar char="○"/>
            </a:pPr>
            <a:r>
              <a:rPr b="1" lang="en" sz="1100">
                <a:solidFill>
                  <a:schemeClr val="dk1"/>
                </a:solidFill>
                <a:latin typeface="Nunito"/>
                <a:ea typeface="Nunito"/>
                <a:cs typeface="Nunito"/>
                <a:sym typeface="Nunito"/>
              </a:rPr>
              <a:t>pump_number </a:t>
            </a:r>
            <a:r>
              <a:rPr lang="en" sz="1100">
                <a:solidFill>
                  <a:schemeClr val="dk1"/>
                </a:solidFill>
                <a:latin typeface="Nunito"/>
                <a:ea typeface="Nunito"/>
                <a:cs typeface="Nunito"/>
                <a:sym typeface="Nunito"/>
              </a:rPr>
              <a:t>will be stored on EEPROM together with other dispense data points.</a:t>
            </a:r>
            <a:endParaRPr sz="1100">
              <a:solidFill>
                <a:schemeClr val="dk1"/>
              </a:solidFill>
              <a:latin typeface="Nunito"/>
              <a:ea typeface="Nunito"/>
              <a:cs typeface="Nunito"/>
              <a:sym typeface="Nunito"/>
            </a:endParaRPr>
          </a:p>
          <a:p>
            <a:pPr indent="-298450" lvl="0" marL="457200" rtl="0" algn="l">
              <a:lnSpc>
                <a:spcPct val="115000"/>
              </a:lnSpc>
              <a:spcBef>
                <a:spcPts val="0"/>
              </a:spcBef>
              <a:spcAft>
                <a:spcPts val="0"/>
              </a:spcAft>
              <a:buClr>
                <a:schemeClr val="dk1"/>
              </a:buClr>
              <a:buSzPts val="1100"/>
              <a:buFont typeface="Nunito"/>
              <a:buChar char="●"/>
            </a:pPr>
            <a:r>
              <a:rPr lang="en" sz="1100">
                <a:solidFill>
                  <a:schemeClr val="dk1"/>
                </a:solidFill>
                <a:latin typeface="Nunito"/>
                <a:ea typeface="Nunito"/>
                <a:cs typeface="Nunito"/>
                <a:sym typeface="Nunito"/>
              </a:rPr>
              <a:t>If pump </a:t>
            </a:r>
            <a:r>
              <a:rPr b="1" lang="en" sz="1100">
                <a:solidFill>
                  <a:schemeClr val="dk1"/>
                </a:solidFill>
                <a:latin typeface="Nunito"/>
                <a:ea typeface="Nunito"/>
                <a:cs typeface="Nunito"/>
                <a:sym typeface="Nunito"/>
              </a:rPr>
              <a:t>pump_number</a:t>
            </a:r>
            <a:r>
              <a:rPr lang="en" sz="1100">
                <a:solidFill>
                  <a:schemeClr val="dk1"/>
                </a:solidFill>
                <a:latin typeface="Nunito"/>
                <a:ea typeface="Nunito"/>
                <a:cs typeface="Nunito"/>
                <a:sym typeface="Nunito"/>
              </a:rPr>
              <a:t> is disabled:</a:t>
            </a:r>
            <a:endParaRPr sz="1100">
              <a:solidFill>
                <a:schemeClr val="dk1"/>
              </a:solidFill>
              <a:latin typeface="Nunito"/>
              <a:ea typeface="Nunito"/>
              <a:cs typeface="Nunito"/>
              <a:sym typeface="Nunito"/>
            </a:endParaRPr>
          </a:p>
          <a:p>
            <a:pPr indent="-298450" lvl="1" marL="914400" rtl="0" algn="l">
              <a:lnSpc>
                <a:spcPct val="115000"/>
              </a:lnSpc>
              <a:spcBef>
                <a:spcPts val="0"/>
              </a:spcBef>
              <a:spcAft>
                <a:spcPts val="0"/>
              </a:spcAft>
              <a:buClr>
                <a:schemeClr val="dk1"/>
              </a:buClr>
              <a:buSzPts val="1100"/>
              <a:buFont typeface="Nunito"/>
              <a:buChar char="○"/>
            </a:pPr>
            <a:r>
              <a:rPr lang="en" sz="1100">
                <a:solidFill>
                  <a:schemeClr val="dk1"/>
                </a:solidFill>
                <a:latin typeface="Nunito"/>
                <a:ea typeface="Nunito"/>
                <a:cs typeface="Nunito"/>
                <a:sym typeface="Nunito"/>
              </a:rPr>
              <a:t>completed_dispense message will be sent back immediately with status code 5</a:t>
            </a:r>
            <a:endParaRPr sz="1100">
              <a:solidFill>
                <a:schemeClr val="dk1"/>
              </a:solidFill>
              <a:latin typeface="Nunito"/>
              <a:ea typeface="Nunito"/>
              <a:cs typeface="Nunito"/>
              <a:sym typeface="Nunito"/>
            </a:endParaRPr>
          </a:p>
          <a:p>
            <a:pPr indent="0" lvl="0" marL="0" rtl="0" algn="l">
              <a:lnSpc>
                <a:spcPct val="115000"/>
              </a:lnSpc>
              <a:spcBef>
                <a:spcPts val="0"/>
              </a:spcBef>
              <a:spcAft>
                <a:spcPts val="0"/>
              </a:spcAft>
              <a:buNone/>
            </a:pPr>
            <a:r>
              <a:t/>
            </a:r>
            <a:endParaRPr sz="1600">
              <a:solidFill>
                <a:schemeClr val="dk1"/>
              </a:solidFill>
              <a:latin typeface="Nunito"/>
              <a:ea typeface="Nunito"/>
              <a:cs typeface="Nunito"/>
              <a:sym typeface="Nunito"/>
            </a:endParaRPr>
          </a:p>
          <a:p>
            <a:pPr indent="0" lvl="0" marL="0" rtl="0" algn="l">
              <a:lnSpc>
                <a:spcPct val="115000"/>
              </a:lnSpc>
              <a:spcBef>
                <a:spcPts val="600"/>
              </a:spcBef>
              <a:spcAft>
                <a:spcPts val="0"/>
              </a:spcAft>
              <a:buNone/>
            </a:pPr>
            <a:r>
              <a:rPr lang="en" sz="1600">
                <a:solidFill>
                  <a:schemeClr val="dk1"/>
                </a:solidFill>
                <a:latin typeface="Nunito"/>
                <a:ea typeface="Nunito"/>
                <a:cs typeface="Nunito"/>
                <a:sym typeface="Nunito"/>
              </a:rPr>
              <a:t>	</a:t>
            </a:r>
            <a:r>
              <a:rPr lang="en" sz="1600" u="sng">
                <a:solidFill>
                  <a:schemeClr val="dk1"/>
                </a:solidFill>
                <a:latin typeface="Nunito"/>
                <a:ea typeface="Nunito"/>
                <a:cs typeface="Nunito"/>
                <a:sym typeface="Nunito"/>
              </a:rPr>
              <a:t>Completed Dispense API</a:t>
            </a:r>
            <a:endParaRPr sz="1600">
              <a:solidFill>
                <a:schemeClr val="dk1"/>
              </a:solidFill>
              <a:latin typeface="Nunito"/>
              <a:ea typeface="Nunito"/>
              <a:cs typeface="Nunito"/>
              <a:sym typeface="Nunito"/>
            </a:endParaRPr>
          </a:p>
          <a:p>
            <a:pPr indent="-298450" lvl="0" marL="457200" rtl="0" algn="l">
              <a:lnSpc>
                <a:spcPct val="115000"/>
              </a:lnSpc>
              <a:spcBef>
                <a:spcPts val="600"/>
              </a:spcBef>
              <a:spcAft>
                <a:spcPts val="0"/>
              </a:spcAft>
              <a:buClr>
                <a:schemeClr val="dk1"/>
              </a:buClr>
              <a:buSzPts val="1100"/>
              <a:buFont typeface="Nunito"/>
              <a:buChar char="●"/>
            </a:pPr>
            <a:r>
              <a:rPr lang="en" sz="1100">
                <a:solidFill>
                  <a:schemeClr val="dk1"/>
                </a:solidFill>
                <a:latin typeface="Nunito"/>
                <a:ea typeface="Nunito"/>
                <a:cs typeface="Nunito"/>
                <a:sym typeface="Nunito"/>
              </a:rPr>
              <a:t>Add pump number to </a:t>
            </a:r>
            <a:r>
              <a:rPr b="1" lang="en" sz="1100">
                <a:solidFill>
                  <a:schemeClr val="dk1"/>
                </a:solidFill>
                <a:latin typeface="Nunito"/>
                <a:ea typeface="Nunito"/>
                <a:cs typeface="Nunito"/>
                <a:sym typeface="Nunito"/>
              </a:rPr>
              <a:t>completed_dispense</a:t>
            </a:r>
            <a:r>
              <a:rPr lang="en" sz="1100">
                <a:solidFill>
                  <a:schemeClr val="dk1"/>
                </a:solidFill>
                <a:latin typeface="Nunito"/>
                <a:ea typeface="Nunito"/>
                <a:cs typeface="Nunito"/>
                <a:sym typeface="Nunito"/>
              </a:rPr>
              <a:t> response</a:t>
            </a:r>
            <a:endParaRPr sz="1100">
              <a:solidFill>
                <a:schemeClr val="dk1"/>
              </a:solidFill>
              <a:latin typeface="Nunito"/>
              <a:ea typeface="Nunito"/>
              <a:cs typeface="Nunito"/>
              <a:sym typeface="Nunito"/>
            </a:endParaRPr>
          </a:p>
          <a:p>
            <a:pPr indent="-298450" lvl="1" marL="914400" rtl="0" algn="l">
              <a:lnSpc>
                <a:spcPct val="115000"/>
              </a:lnSpc>
              <a:spcBef>
                <a:spcPts val="0"/>
              </a:spcBef>
              <a:spcAft>
                <a:spcPts val="0"/>
              </a:spcAft>
              <a:buClr>
                <a:schemeClr val="dk1"/>
              </a:buClr>
              <a:buSzPts val="1100"/>
              <a:buFont typeface="Nunito"/>
              <a:buChar char="○"/>
            </a:pPr>
            <a:r>
              <a:rPr lang="en" sz="1000">
                <a:solidFill>
                  <a:schemeClr val="dk1"/>
                </a:solidFill>
                <a:latin typeface="Nunito"/>
                <a:ea typeface="Nunito"/>
                <a:cs typeface="Nunito"/>
                <a:sym typeface="Nunito"/>
              </a:rPr>
              <a:t>completed_dispense [token] [status_code] [vol_ml] [cost_cents] [time_ms] [tank_level_ml] [min_flow_rate] [max_flow_rate] </a:t>
            </a:r>
            <a:r>
              <a:rPr b="1" lang="en" sz="1000">
                <a:solidFill>
                  <a:schemeClr val="dk1"/>
                </a:solidFill>
                <a:latin typeface="Nunito"/>
                <a:ea typeface="Nunito"/>
                <a:cs typeface="Nunito"/>
                <a:sym typeface="Nunito"/>
              </a:rPr>
              <a:t>[</a:t>
            </a:r>
            <a:r>
              <a:rPr b="1" lang="en" sz="1000">
                <a:solidFill>
                  <a:schemeClr val="dk1"/>
                </a:solidFill>
                <a:latin typeface="Nunito"/>
                <a:ea typeface="Nunito"/>
                <a:cs typeface="Nunito"/>
                <a:sym typeface="Nunito"/>
              </a:rPr>
              <a:t>pump_number</a:t>
            </a:r>
            <a:r>
              <a:rPr b="1" lang="en" sz="1000">
                <a:solidFill>
                  <a:schemeClr val="dk1"/>
                </a:solidFill>
                <a:latin typeface="Nunito"/>
                <a:ea typeface="Nunito"/>
                <a:cs typeface="Nunito"/>
                <a:sym typeface="Nunito"/>
              </a:rPr>
              <a:t>]</a:t>
            </a:r>
            <a:endParaRPr b="1" sz="1000">
              <a:solidFill>
                <a:schemeClr val="dk1"/>
              </a:solidFill>
              <a:latin typeface="Nunito"/>
              <a:ea typeface="Nunito"/>
              <a:cs typeface="Nunito"/>
              <a:sym typeface="Nunito"/>
            </a:endParaRPr>
          </a:p>
          <a:p>
            <a:pPr indent="-298450" lvl="1" marL="914400" rtl="0" algn="l">
              <a:lnSpc>
                <a:spcPct val="115000"/>
              </a:lnSpc>
              <a:spcBef>
                <a:spcPts val="0"/>
              </a:spcBef>
              <a:spcAft>
                <a:spcPts val="0"/>
              </a:spcAft>
              <a:buClr>
                <a:schemeClr val="dk1"/>
              </a:buClr>
              <a:buSzPts val="1100"/>
              <a:buFont typeface="Nunito"/>
              <a:buChar char="○"/>
            </a:pPr>
            <a:r>
              <a:rPr lang="en" sz="1100">
                <a:solidFill>
                  <a:schemeClr val="dk1"/>
                </a:solidFill>
                <a:latin typeface="Nunito"/>
                <a:ea typeface="Nunito"/>
                <a:cs typeface="Nunito"/>
                <a:sym typeface="Nunito"/>
              </a:rPr>
              <a:t>Pump number will also be part of recovered dispense data</a:t>
            </a:r>
            <a:endParaRPr sz="1100">
              <a:solidFill>
                <a:schemeClr val="dk1"/>
              </a:solidFill>
              <a:latin typeface="Nunito"/>
              <a:ea typeface="Nunito"/>
              <a:cs typeface="Nunito"/>
              <a:sym typeface="Nunito"/>
            </a:endParaRPr>
          </a:p>
        </p:txBody>
      </p:sp>
      <p:graphicFrame>
        <p:nvGraphicFramePr>
          <p:cNvPr id="222" name="Google Shape;222;p24"/>
          <p:cNvGraphicFramePr/>
          <p:nvPr/>
        </p:nvGraphicFramePr>
        <p:xfrm>
          <a:off x="6587575" y="1233080"/>
          <a:ext cx="3000000" cy="3000000"/>
        </p:xfrm>
        <a:graphic>
          <a:graphicData uri="http://schemas.openxmlformats.org/drawingml/2006/table">
            <a:tbl>
              <a:tblPr>
                <a:noFill/>
                <a:tableStyleId>{5750433E-BE42-4C2B-9E76-10E4BF816FFE}</a:tableStyleId>
              </a:tblPr>
              <a:tblGrid>
                <a:gridCol w="1021925"/>
                <a:gridCol w="1218825"/>
              </a:tblGrid>
              <a:tr h="350500">
                <a:tc>
                  <a:txBody>
                    <a:bodyPr/>
                    <a:lstStyle/>
                    <a:p>
                      <a:pPr indent="0" lvl="0" marL="0" rtl="0" algn="l">
                        <a:spcBef>
                          <a:spcPts val="0"/>
                        </a:spcBef>
                        <a:spcAft>
                          <a:spcPts val="0"/>
                        </a:spcAft>
                        <a:buNone/>
                      </a:pPr>
                      <a:r>
                        <a:rPr b="1" lang="en" sz="1100"/>
                        <a:t>Pump</a:t>
                      </a:r>
                      <a:endParaRPr b="1" sz="1100"/>
                    </a:p>
                  </a:txBody>
                  <a:tcPr marT="91425" marB="91425" marR="91425" marL="91425"/>
                </a:tc>
                <a:tc>
                  <a:txBody>
                    <a:bodyPr/>
                    <a:lstStyle/>
                    <a:p>
                      <a:pPr indent="0" lvl="0" marL="0" rtl="0" algn="l">
                        <a:spcBef>
                          <a:spcPts val="0"/>
                        </a:spcBef>
                        <a:spcAft>
                          <a:spcPts val="0"/>
                        </a:spcAft>
                        <a:buNone/>
                      </a:pPr>
                      <a:r>
                        <a:rPr b="1" lang="en" sz="1100"/>
                        <a:t>Pump number</a:t>
                      </a:r>
                      <a:endParaRPr b="1" sz="1100"/>
                    </a:p>
                  </a:txBody>
                  <a:tcPr marT="91425" marB="91425" marR="91425" marL="91425"/>
                </a:tc>
              </a:tr>
              <a:tr h="350500">
                <a:tc>
                  <a:txBody>
                    <a:bodyPr/>
                    <a:lstStyle/>
                    <a:p>
                      <a:pPr indent="0" lvl="0" marL="0" rtl="0" algn="l">
                        <a:spcBef>
                          <a:spcPts val="0"/>
                        </a:spcBef>
                        <a:spcAft>
                          <a:spcPts val="0"/>
                        </a:spcAft>
                        <a:buNone/>
                      </a:pPr>
                      <a:r>
                        <a:rPr lang="en" sz="1100"/>
                        <a:t>Pump 1</a:t>
                      </a:r>
                      <a:endParaRPr sz="1100"/>
                    </a:p>
                  </a:txBody>
                  <a:tcPr marT="91425" marB="91425" marR="91425" marL="91425"/>
                </a:tc>
                <a:tc>
                  <a:txBody>
                    <a:bodyPr/>
                    <a:lstStyle/>
                    <a:p>
                      <a:pPr indent="0" lvl="0" marL="0" rtl="0" algn="l">
                        <a:spcBef>
                          <a:spcPts val="0"/>
                        </a:spcBef>
                        <a:spcAft>
                          <a:spcPts val="0"/>
                        </a:spcAft>
                        <a:buNone/>
                      </a:pPr>
                      <a:r>
                        <a:rPr lang="en" sz="1100"/>
                        <a:t>1</a:t>
                      </a:r>
                      <a:endParaRPr sz="1100"/>
                    </a:p>
                  </a:txBody>
                  <a:tcPr marT="91425" marB="91425" marR="91425" marL="91425"/>
                </a:tc>
              </a:tr>
              <a:tr h="350500">
                <a:tc>
                  <a:txBody>
                    <a:bodyPr/>
                    <a:lstStyle/>
                    <a:p>
                      <a:pPr indent="0" lvl="0" marL="0" rtl="0" algn="l">
                        <a:spcBef>
                          <a:spcPts val="0"/>
                        </a:spcBef>
                        <a:spcAft>
                          <a:spcPts val="0"/>
                        </a:spcAft>
                        <a:buNone/>
                      </a:pPr>
                      <a:r>
                        <a:rPr lang="en" sz="1100"/>
                        <a:t>Pump 2</a:t>
                      </a:r>
                      <a:endParaRPr sz="1100"/>
                    </a:p>
                  </a:txBody>
                  <a:tcPr marT="91425" marB="91425" marR="91425" marL="91425"/>
                </a:tc>
                <a:tc>
                  <a:txBody>
                    <a:bodyPr/>
                    <a:lstStyle/>
                    <a:p>
                      <a:pPr indent="0" lvl="0" marL="0" rtl="0" algn="l">
                        <a:spcBef>
                          <a:spcPts val="0"/>
                        </a:spcBef>
                        <a:spcAft>
                          <a:spcPts val="0"/>
                        </a:spcAft>
                        <a:buNone/>
                      </a:pPr>
                      <a:r>
                        <a:rPr lang="en" sz="1100"/>
                        <a:t>2</a:t>
                      </a:r>
                      <a:endParaRPr sz="1100"/>
                    </a:p>
                  </a:txBody>
                  <a:tcPr marT="91425" marB="91425" marR="91425" marL="91425"/>
                </a:tc>
              </a:tr>
            </a:tbl>
          </a:graphicData>
        </a:graphic>
      </p:graphicFrame>
      <p:sp>
        <p:nvSpPr>
          <p:cNvPr id="223" name="Google Shape;223;p24"/>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25"/>
          <p:cNvSpPr txBox="1"/>
          <p:nvPr>
            <p:ph type="title"/>
          </p:nvPr>
        </p:nvSpPr>
        <p:spPr>
          <a:xfrm>
            <a:off x="900113" y="68588"/>
            <a:ext cx="8243700" cy="5880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Clr>
                <a:schemeClr val="dk1"/>
              </a:buClr>
              <a:buSzPts val="800"/>
              <a:buFont typeface="Arial"/>
              <a:buNone/>
            </a:pPr>
            <a:r>
              <a:rPr lang="en"/>
              <a:t>STS Controller Changes</a:t>
            </a:r>
            <a:endParaRPr/>
          </a:p>
        </p:txBody>
      </p:sp>
      <p:sp>
        <p:nvSpPr>
          <p:cNvPr id="230" name="Google Shape;230;p25"/>
          <p:cNvSpPr txBox="1"/>
          <p:nvPr>
            <p:ph idx="12" type="sldNum"/>
          </p:nvPr>
        </p:nvSpPr>
        <p:spPr>
          <a:xfrm>
            <a:off x="8828325" y="4800694"/>
            <a:ext cx="320100" cy="342900"/>
          </a:xfrm>
          <a:prstGeom prst="rect">
            <a:avLst/>
          </a:prstGeom>
        </p:spPr>
        <p:txBody>
          <a:bodyPr anchorCtr="0" anchor="t" bIns="68575" lIns="68575" spcFirstLastPara="1" rIns="68575" wrap="square" tIns="68575">
            <a:noAutofit/>
          </a:bodyPr>
          <a:lstStyle/>
          <a:p>
            <a:pPr indent="0" lvl="0" marL="0" rtl="0" algn="ctr">
              <a:spcBef>
                <a:spcPts val="0"/>
              </a:spcBef>
              <a:spcAft>
                <a:spcPts val="0"/>
              </a:spcAft>
              <a:buNone/>
            </a:pPr>
            <a:fld id="{00000000-1234-1234-1234-123412341234}" type="slidenum">
              <a:rPr lang="en"/>
              <a:t>‹#›</a:t>
            </a:fld>
            <a:endParaRPr/>
          </a:p>
        </p:txBody>
      </p:sp>
      <p:sp>
        <p:nvSpPr>
          <p:cNvPr id="231" name="Google Shape;231;p25"/>
          <p:cNvSpPr txBox="1"/>
          <p:nvPr/>
        </p:nvSpPr>
        <p:spPr>
          <a:xfrm>
            <a:off x="0" y="799250"/>
            <a:ext cx="9144000" cy="4001400"/>
          </a:xfrm>
          <a:prstGeom prst="rect">
            <a:avLst/>
          </a:prstGeom>
          <a:noFill/>
          <a:ln>
            <a:noFill/>
          </a:ln>
        </p:spPr>
        <p:txBody>
          <a:bodyPr anchorCtr="0" anchor="t" bIns="68575" lIns="68575" spcFirstLastPara="1" rIns="68575" wrap="square" tIns="68575">
            <a:noAutofit/>
          </a:bodyPr>
          <a:lstStyle/>
          <a:p>
            <a:pPr indent="0" lvl="0" marL="457200" rtl="0" algn="l">
              <a:lnSpc>
                <a:spcPct val="115000"/>
              </a:lnSpc>
              <a:spcBef>
                <a:spcPts val="600"/>
              </a:spcBef>
              <a:spcAft>
                <a:spcPts val="0"/>
              </a:spcAft>
              <a:buNone/>
            </a:pPr>
            <a:r>
              <a:rPr lang="en" sz="1600" u="sng">
                <a:solidFill>
                  <a:schemeClr val="dk1"/>
                </a:solidFill>
                <a:latin typeface="Nunito"/>
                <a:ea typeface="Nunito"/>
                <a:cs typeface="Nunito"/>
                <a:sym typeface="Nunito"/>
              </a:rPr>
              <a:t>Heartbeat String</a:t>
            </a:r>
            <a:endParaRPr sz="1100">
              <a:solidFill>
                <a:schemeClr val="dk1"/>
              </a:solidFill>
              <a:latin typeface="Nunito"/>
              <a:ea typeface="Nunito"/>
              <a:cs typeface="Nunito"/>
              <a:sym typeface="Nunito"/>
            </a:endParaRPr>
          </a:p>
          <a:p>
            <a:pPr indent="-298450" lvl="0" marL="457200" rtl="0" algn="l">
              <a:lnSpc>
                <a:spcPct val="115000"/>
              </a:lnSpc>
              <a:spcBef>
                <a:spcPts val="600"/>
              </a:spcBef>
              <a:spcAft>
                <a:spcPts val="0"/>
              </a:spcAft>
              <a:buClr>
                <a:schemeClr val="dk1"/>
              </a:buClr>
              <a:buSzPts val="1100"/>
              <a:buFont typeface="Nunito"/>
              <a:buChar char="●"/>
            </a:pPr>
            <a:r>
              <a:rPr lang="en" sz="1100">
                <a:solidFill>
                  <a:schemeClr val="dk1"/>
                </a:solidFill>
                <a:latin typeface="Nunito"/>
                <a:ea typeface="Nunito"/>
                <a:cs typeface="Nunito"/>
                <a:sym typeface="Nunito"/>
              </a:rPr>
              <a:t>Add state of each pump to the heartbeat string</a:t>
            </a:r>
            <a:endParaRPr sz="1100">
              <a:solidFill>
                <a:schemeClr val="dk1"/>
              </a:solidFill>
              <a:latin typeface="Nunito"/>
              <a:ea typeface="Nunito"/>
              <a:cs typeface="Nunito"/>
              <a:sym typeface="Nunito"/>
            </a:endParaRPr>
          </a:p>
          <a:p>
            <a:pPr indent="-298450" lvl="1" marL="914400" rtl="0" algn="l">
              <a:lnSpc>
                <a:spcPct val="115000"/>
              </a:lnSpc>
              <a:spcBef>
                <a:spcPts val="0"/>
              </a:spcBef>
              <a:spcAft>
                <a:spcPts val="0"/>
              </a:spcAft>
              <a:buClr>
                <a:schemeClr val="dk1"/>
              </a:buClr>
              <a:buSzPts val="1100"/>
              <a:buFont typeface="Nunito"/>
              <a:buChar char="○"/>
            </a:pPr>
            <a:r>
              <a:rPr lang="en" sz="1100">
                <a:solidFill>
                  <a:schemeClr val="dk1"/>
                </a:solidFill>
                <a:latin typeface="Nunito"/>
                <a:ea typeface="Nunito"/>
                <a:cs typeface="Nunito"/>
                <a:sym typeface="Nunito"/>
              </a:rPr>
              <a:t>Keys: </a:t>
            </a:r>
            <a:r>
              <a:rPr b="1" lang="en" sz="1100">
                <a:solidFill>
                  <a:schemeClr val="dk1"/>
                </a:solidFill>
                <a:latin typeface="Nunito"/>
                <a:ea typeface="Nunito"/>
                <a:cs typeface="Nunito"/>
                <a:sym typeface="Nunito"/>
              </a:rPr>
              <a:t>P</a:t>
            </a:r>
            <a:r>
              <a:rPr b="1" lang="en" sz="1100">
                <a:solidFill>
                  <a:schemeClr val="dk1"/>
                </a:solidFill>
                <a:latin typeface="Nunito"/>
                <a:ea typeface="Nunito"/>
                <a:cs typeface="Nunito"/>
                <a:sym typeface="Nunito"/>
              </a:rPr>
              <a:t>1</a:t>
            </a:r>
            <a:r>
              <a:rPr lang="en" sz="1100">
                <a:solidFill>
                  <a:schemeClr val="dk1"/>
                </a:solidFill>
                <a:latin typeface="Nunito"/>
                <a:ea typeface="Nunito"/>
                <a:cs typeface="Nunito"/>
                <a:sym typeface="Nunito"/>
              </a:rPr>
              <a:t> and </a:t>
            </a:r>
            <a:r>
              <a:rPr b="1" lang="en" sz="1100">
                <a:solidFill>
                  <a:schemeClr val="dk1"/>
                </a:solidFill>
                <a:latin typeface="Nunito"/>
                <a:ea typeface="Nunito"/>
                <a:cs typeface="Nunito"/>
                <a:sym typeface="Nunito"/>
              </a:rPr>
              <a:t>P</a:t>
            </a:r>
            <a:r>
              <a:rPr b="1" lang="en" sz="1100">
                <a:solidFill>
                  <a:schemeClr val="dk1"/>
                </a:solidFill>
                <a:latin typeface="Nunito"/>
                <a:ea typeface="Nunito"/>
                <a:cs typeface="Nunito"/>
                <a:sym typeface="Nunito"/>
              </a:rPr>
              <a:t>2</a:t>
            </a:r>
            <a:r>
              <a:rPr lang="en" sz="1100">
                <a:solidFill>
                  <a:schemeClr val="dk1"/>
                </a:solidFill>
                <a:latin typeface="Nunito"/>
                <a:ea typeface="Nunito"/>
                <a:cs typeface="Nunito"/>
                <a:sym typeface="Nunito"/>
              </a:rPr>
              <a:t> for pump 1 and pump 2 respectively</a:t>
            </a:r>
            <a:endParaRPr sz="1100">
              <a:solidFill>
                <a:schemeClr val="dk1"/>
              </a:solidFill>
              <a:latin typeface="Nunito"/>
              <a:ea typeface="Nunito"/>
              <a:cs typeface="Nunito"/>
              <a:sym typeface="Nunito"/>
            </a:endParaRPr>
          </a:p>
          <a:p>
            <a:pPr indent="-298450" lvl="1" marL="914400" rtl="0" algn="l">
              <a:lnSpc>
                <a:spcPct val="115000"/>
              </a:lnSpc>
              <a:spcBef>
                <a:spcPts val="0"/>
              </a:spcBef>
              <a:spcAft>
                <a:spcPts val="0"/>
              </a:spcAft>
              <a:buClr>
                <a:schemeClr val="dk1"/>
              </a:buClr>
              <a:buSzPts val="1100"/>
              <a:buFont typeface="Nunito"/>
              <a:buChar char="○"/>
            </a:pPr>
            <a:r>
              <a:rPr lang="en" sz="1100">
                <a:solidFill>
                  <a:schemeClr val="dk1"/>
                </a:solidFill>
                <a:latin typeface="Nunito"/>
                <a:ea typeface="Nunito"/>
                <a:cs typeface="Nunito"/>
                <a:sym typeface="Nunito"/>
              </a:rPr>
              <a:t>V</a:t>
            </a:r>
            <a:r>
              <a:rPr lang="en" sz="1100">
                <a:solidFill>
                  <a:schemeClr val="dk1"/>
                </a:solidFill>
                <a:latin typeface="Nunito"/>
                <a:ea typeface="Nunito"/>
                <a:cs typeface="Nunito"/>
                <a:sym typeface="Nunito"/>
              </a:rPr>
              <a:t>alues</a:t>
            </a:r>
            <a:r>
              <a:rPr b="1" lang="en" sz="1100">
                <a:solidFill>
                  <a:schemeClr val="dk1"/>
                </a:solidFill>
                <a:latin typeface="Nunito"/>
                <a:ea typeface="Nunito"/>
                <a:cs typeface="Nunito"/>
                <a:sym typeface="Nunito"/>
              </a:rPr>
              <a:t>:</a:t>
            </a:r>
            <a:r>
              <a:rPr b="1" lang="en" sz="1100">
                <a:solidFill>
                  <a:schemeClr val="dk1"/>
                </a:solidFill>
                <a:latin typeface="Nunito"/>
                <a:ea typeface="Nunito"/>
                <a:cs typeface="Nunito"/>
                <a:sym typeface="Nunito"/>
              </a:rPr>
              <a:t> </a:t>
            </a:r>
            <a:r>
              <a:rPr b="1" lang="en" sz="1100">
                <a:solidFill>
                  <a:schemeClr val="dk1"/>
                </a:solidFill>
                <a:latin typeface="Nunito"/>
                <a:ea typeface="Nunito"/>
                <a:cs typeface="Nunito"/>
                <a:sym typeface="Nunito"/>
              </a:rPr>
              <a:t>EN </a:t>
            </a:r>
            <a:r>
              <a:rPr lang="en" sz="1100">
                <a:solidFill>
                  <a:schemeClr val="dk1"/>
                </a:solidFill>
                <a:latin typeface="Nunito"/>
                <a:ea typeface="Nunito"/>
                <a:cs typeface="Nunito"/>
                <a:sym typeface="Nunito"/>
              </a:rPr>
              <a:t>and</a:t>
            </a:r>
            <a:r>
              <a:rPr b="1" lang="en" sz="1100">
                <a:solidFill>
                  <a:schemeClr val="dk1"/>
                </a:solidFill>
                <a:latin typeface="Nunito"/>
                <a:ea typeface="Nunito"/>
                <a:cs typeface="Nunito"/>
                <a:sym typeface="Nunito"/>
              </a:rPr>
              <a:t> DS f</a:t>
            </a:r>
            <a:r>
              <a:rPr lang="en" sz="1100">
                <a:solidFill>
                  <a:schemeClr val="dk1"/>
                </a:solidFill>
                <a:latin typeface="Nunito"/>
                <a:ea typeface="Nunito"/>
                <a:cs typeface="Nunito"/>
                <a:sym typeface="Nunito"/>
              </a:rPr>
              <a:t>or enabled and disabled respectively</a:t>
            </a:r>
            <a:endParaRPr sz="1100">
              <a:solidFill>
                <a:schemeClr val="dk1"/>
              </a:solidFill>
              <a:latin typeface="Nunito"/>
              <a:ea typeface="Nunito"/>
              <a:cs typeface="Nunito"/>
              <a:sym typeface="Nunito"/>
            </a:endParaRPr>
          </a:p>
          <a:p>
            <a:pPr indent="0" lvl="0" marL="914400" rtl="0" algn="l">
              <a:lnSpc>
                <a:spcPct val="115000"/>
              </a:lnSpc>
              <a:spcBef>
                <a:spcPts val="0"/>
              </a:spcBef>
              <a:spcAft>
                <a:spcPts val="0"/>
              </a:spcAft>
              <a:buNone/>
            </a:pPr>
            <a:r>
              <a:t/>
            </a:r>
            <a:endParaRPr sz="1600">
              <a:solidFill>
                <a:schemeClr val="dk1"/>
              </a:solidFill>
              <a:latin typeface="Nunito"/>
              <a:ea typeface="Nunito"/>
              <a:cs typeface="Nunito"/>
              <a:sym typeface="Nunito"/>
            </a:endParaRPr>
          </a:p>
          <a:p>
            <a:pPr indent="0" lvl="0" marL="0" rtl="0" algn="l">
              <a:lnSpc>
                <a:spcPct val="115000"/>
              </a:lnSpc>
              <a:spcBef>
                <a:spcPts val="600"/>
              </a:spcBef>
              <a:spcAft>
                <a:spcPts val="300"/>
              </a:spcAft>
              <a:buNone/>
            </a:pPr>
            <a:r>
              <a:t/>
            </a:r>
            <a:endParaRPr sz="1100">
              <a:solidFill>
                <a:schemeClr val="dk1"/>
              </a:solidFill>
              <a:latin typeface="Nunito"/>
              <a:ea typeface="Nunito"/>
              <a:cs typeface="Nunito"/>
              <a:sym typeface="Nunito"/>
            </a:endParaRPr>
          </a:p>
        </p:txBody>
      </p:sp>
      <p:sp>
        <p:nvSpPr>
          <p:cNvPr id="232" name="Google Shape;232;p25"/>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26"/>
          <p:cNvSpPr txBox="1"/>
          <p:nvPr>
            <p:ph type="title"/>
          </p:nvPr>
        </p:nvSpPr>
        <p:spPr>
          <a:xfrm>
            <a:off x="900113" y="68588"/>
            <a:ext cx="8243700" cy="5880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Clr>
                <a:schemeClr val="dk1"/>
              </a:buClr>
              <a:buSzPts val="800"/>
              <a:buFont typeface="Arial"/>
              <a:buNone/>
            </a:pPr>
            <a:r>
              <a:rPr lang="en"/>
              <a:t>STS App Changes</a:t>
            </a:r>
            <a:endParaRPr/>
          </a:p>
        </p:txBody>
      </p:sp>
      <p:sp>
        <p:nvSpPr>
          <p:cNvPr id="239" name="Google Shape;239;p26"/>
          <p:cNvSpPr txBox="1"/>
          <p:nvPr>
            <p:ph idx="12" type="sldNum"/>
          </p:nvPr>
        </p:nvSpPr>
        <p:spPr>
          <a:xfrm>
            <a:off x="8828325" y="4800694"/>
            <a:ext cx="320100" cy="342900"/>
          </a:xfrm>
          <a:prstGeom prst="rect">
            <a:avLst/>
          </a:prstGeom>
        </p:spPr>
        <p:txBody>
          <a:bodyPr anchorCtr="0" anchor="t" bIns="68575" lIns="68575" spcFirstLastPara="1" rIns="68575" wrap="square" tIns="68575">
            <a:noAutofit/>
          </a:bodyPr>
          <a:lstStyle/>
          <a:p>
            <a:pPr indent="0" lvl="0" marL="0" rtl="0" algn="ctr">
              <a:spcBef>
                <a:spcPts val="0"/>
              </a:spcBef>
              <a:spcAft>
                <a:spcPts val="0"/>
              </a:spcAft>
              <a:buNone/>
            </a:pPr>
            <a:fld id="{00000000-1234-1234-1234-123412341234}" type="slidenum">
              <a:rPr lang="en"/>
              <a:t>‹#›</a:t>
            </a:fld>
            <a:endParaRPr/>
          </a:p>
        </p:txBody>
      </p:sp>
      <p:sp>
        <p:nvSpPr>
          <p:cNvPr id="240" name="Google Shape;240;p26"/>
          <p:cNvSpPr txBox="1"/>
          <p:nvPr/>
        </p:nvSpPr>
        <p:spPr>
          <a:xfrm>
            <a:off x="0" y="705975"/>
            <a:ext cx="9144000" cy="4094700"/>
          </a:xfrm>
          <a:prstGeom prst="rect">
            <a:avLst/>
          </a:prstGeom>
          <a:noFill/>
          <a:ln>
            <a:noFill/>
          </a:ln>
        </p:spPr>
        <p:txBody>
          <a:bodyPr anchorCtr="0" anchor="t" bIns="68575" lIns="68575" spcFirstLastPara="1" rIns="68575" wrap="square" tIns="68575">
            <a:noAutofit/>
          </a:bodyPr>
          <a:lstStyle/>
          <a:p>
            <a:pPr indent="0" lvl="0" marL="457200" rtl="0" algn="l">
              <a:lnSpc>
                <a:spcPct val="115000"/>
              </a:lnSpc>
              <a:spcBef>
                <a:spcPts val="600"/>
              </a:spcBef>
              <a:spcAft>
                <a:spcPts val="0"/>
              </a:spcAft>
              <a:buNone/>
            </a:pPr>
            <a:r>
              <a:rPr lang="en" sz="1600" u="sng">
                <a:solidFill>
                  <a:schemeClr val="dk1"/>
                </a:solidFill>
                <a:latin typeface="Nunito"/>
                <a:ea typeface="Nunito"/>
                <a:cs typeface="Nunito"/>
                <a:sym typeface="Nunito"/>
              </a:rPr>
              <a:t>Fetching Pump Information</a:t>
            </a:r>
            <a:endParaRPr sz="1600" u="sng">
              <a:solidFill>
                <a:schemeClr val="dk1"/>
              </a:solidFill>
              <a:latin typeface="Nunito"/>
              <a:ea typeface="Nunito"/>
              <a:cs typeface="Nunito"/>
              <a:sym typeface="Nunito"/>
            </a:endParaRPr>
          </a:p>
          <a:p>
            <a:pPr indent="-298450" lvl="0" marL="457200" rtl="0" algn="l">
              <a:lnSpc>
                <a:spcPct val="115000"/>
              </a:lnSpc>
              <a:spcBef>
                <a:spcPts val="600"/>
              </a:spcBef>
              <a:spcAft>
                <a:spcPts val="0"/>
              </a:spcAft>
              <a:buClr>
                <a:schemeClr val="dk1"/>
              </a:buClr>
              <a:buSzPts val="1100"/>
              <a:buFont typeface="Nunito"/>
              <a:buChar char="●"/>
            </a:pPr>
            <a:r>
              <a:rPr lang="en" sz="1100">
                <a:solidFill>
                  <a:schemeClr val="dk1"/>
                </a:solidFill>
                <a:latin typeface="Nunito"/>
                <a:ea typeface="Nunito"/>
                <a:cs typeface="Nunito"/>
                <a:sym typeface="Nunito"/>
              </a:rPr>
              <a:t>Get </a:t>
            </a:r>
            <a:r>
              <a:rPr b="1" lang="en" sz="1100">
                <a:solidFill>
                  <a:schemeClr val="dk1"/>
                </a:solidFill>
                <a:latin typeface="Nunito"/>
                <a:ea typeface="Nunito"/>
                <a:cs typeface="Nunito"/>
                <a:sym typeface="Nunito"/>
              </a:rPr>
              <a:t>pump_setup</a:t>
            </a:r>
            <a:r>
              <a:rPr b="1" lang="en" sz="1100">
                <a:solidFill>
                  <a:schemeClr val="dk1"/>
                </a:solidFill>
                <a:latin typeface="Nunito"/>
                <a:ea typeface="Nunito"/>
                <a:cs typeface="Nunito"/>
                <a:sym typeface="Nunito"/>
              </a:rPr>
              <a:t> </a:t>
            </a:r>
            <a:r>
              <a:rPr lang="en" sz="1100">
                <a:solidFill>
                  <a:schemeClr val="dk1"/>
                </a:solidFill>
                <a:latin typeface="Nunito"/>
                <a:ea typeface="Nunito"/>
                <a:cs typeface="Nunito"/>
                <a:sym typeface="Nunito"/>
              </a:rPr>
              <a:t>from</a:t>
            </a:r>
            <a:r>
              <a:rPr b="1" lang="en" sz="1100">
                <a:solidFill>
                  <a:schemeClr val="dk1"/>
                </a:solidFill>
                <a:latin typeface="Nunito"/>
                <a:ea typeface="Nunito"/>
                <a:cs typeface="Nunito"/>
                <a:sym typeface="Nunito"/>
              </a:rPr>
              <a:t> v2/sts/details</a:t>
            </a:r>
            <a:endParaRPr b="1" sz="1100">
              <a:solidFill>
                <a:schemeClr val="dk1"/>
              </a:solidFill>
              <a:latin typeface="Nunito"/>
              <a:ea typeface="Nunito"/>
              <a:cs typeface="Nunito"/>
              <a:sym typeface="Nunito"/>
            </a:endParaRPr>
          </a:p>
          <a:p>
            <a:pPr indent="-298450" lvl="1" marL="914400" rtl="0" algn="l">
              <a:lnSpc>
                <a:spcPct val="115000"/>
              </a:lnSpc>
              <a:spcBef>
                <a:spcPts val="0"/>
              </a:spcBef>
              <a:spcAft>
                <a:spcPts val="0"/>
              </a:spcAft>
              <a:buClr>
                <a:schemeClr val="dk1"/>
              </a:buClr>
              <a:buSzPts val="1100"/>
              <a:buFont typeface="Nunito"/>
              <a:buChar char="○"/>
            </a:pPr>
            <a:r>
              <a:rPr b="1" lang="en" sz="1100">
                <a:solidFill>
                  <a:schemeClr val="dk1"/>
                </a:solidFill>
                <a:latin typeface="Nunito"/>
                <a:ea typeface="Nunito"/>
                <a:cs typeface="Nunito"/>
                <a:sym typeface="Nunito"/>
              </a:rPr>
              <a:t>P</a:t>
            </a:r>
            <a:r>
              <a:rPr b="1" lang="en" sz="1100">
                <a:solidFill>
                  <a:schemeClr val="dk1"/>
                </a:solidFill>
                <a:latin typeface="Nunito"/>
                <a:ea typeface="Nunito"/>
                <a:cs typeface="Nunito"/>
                <a:sym typeface="Nunito"/>
              </a:rPr>
              <a:t>ump 1</a:t>
            </a:r>
            <a:endParaRPr b="1" sz="1100">
              <a:solidFill>
                <a:schemeClr val="dk1"/>
              </a:solidFill>
              <a:latin typeface="Nunito"/>
              <a:ea typeface="Nunito"/>
              <a:cs typeface="Nunito"/>
              <a:sym typeface="Nunito"/>
            </a:endParaRPr>
          </a:p>
          <a:p>
            <a:pPr indent="-298450" lvl="1" marL="914400" rtl="0" algn="l">
              <a:lnSpc>
                <a:spcPct val="115000"/>
              </a:lnSpc>
              <a:spcBef>
                <a:spcPts val="0"/>
              </a:spcBef>
              <a:spcAft>
                <a:spcPts val="0"/>
              </a:spcAft>
              <a:buClr>
                <a:schemeClr val="dk1"/>
              </a:buClr>
              <a:buSzPts val="1100"/>
              <a:buFont typeface="Nunito"/>
              <a:buChar char="○"/>
            </a:pPr>
            <a:r>
              <a:rPr b="1" lang="en" sz="1100">
                <a:solidFill>
                  <a:schemeClr val="dk1"/>
                </a:solidFill>
                <a:latin typeface="Nunito"/>
                <a:ea typeface="Nunito"/>
                <a:cs typeface="Nunito"/>
                <a:sym typeface="Nunito"/>
              </a:rPr>
              <a:t>Pump 2</a:t>
            </a:r>
            <a:endParaRPr b="1" sz="1100">
              <a:solidFill>
                <a:schemeClr val="dk1"/>
              </a:solidFill>
              <a:latin typeface="Nunito"/>
              <a:ea typeface="Nunito"/>
              <a:cs typeface="Nunito"/>
              <a:sym typeface="Nunito"/>
            </a:endParaRPr>
          </a:p>
          <a:p>
            <a:pPr indent="-298450" lvl="1" marL="914400" rtl="0" algn="l">
              <a:lnSpc>
                <a:spcPct val="115000"/>
              </a:lnSpc>
              <a:spcBef>
                <a:spcPts val="0"/>
              </a:spcBef>
              <a:spcAft>
                <a:spcPts val="0"/>
              </a:spcAft>
              <a:buClr>
                <a:schemeClr val="dk1"/>
              </a:buClr>
              <a:buSzPts val="1100"/>
              <a:buFont typeface="Nunito"/>
              <a:buChar char="○"/>
            </a:pPr>
            <a:r>
              <a:rPr b="1" lang="en" sz="1100">
                <a:solidFill>
                  <a:schemeClr val="dk1"/>
                </a:solidFill>
                <a:latin typeface="Nunito"/>
                <a:ea typeface="Nunito"/>
                <a:cs typeface="Nunito"/>
                <a:sym typeface="Nunito"/>
              </a:rPr>
              <a:t>Pump 1 and 2</a:t>
            </a:r>
            <a:endParaRPr b="1" sz="1100">
              <a:solidFill>
                <a:schemeClr val="dk1"/>
              </a:solidFill>
              <a:latin typeface="Nunito"/>
              <a:ea typeface="Nunito"/>
              <a:cs typeface="Nunito"/>
              <a:sym typeface="Nunito"/>
            </a:endParaRPr>
          </a:p>
          <a:p>
            <a:pPr indent="-298450" lvl="0" marL="457200" rtl="0" algn="l">
              <a:lnSpc>
                <a:spcPct val="115000"/>
              </a:lnSpc>
              <a:spcBef>
                <a:spcPts val="0"/>
              </a:spcBef>
              <a:spcAft>
                <a:spcPts val="0"/>
              </a:spcAft>
              <a:buClr>
                <a:schemeClr val="dk1"/>
              </a:buClr>
              <a:buSzPts val="1100"/>
              <a:buFont typeface="Nunito"/>
              <a:buChar char="●"/>
            </a:pPr>
            <a:r>
              <a:rPr lang="en" sz="1100">
                <a:solidFill>
                  <a:schemeClr val="dk1"/>
                </a:solidFill>
                <a:latin typeface="Nunito"/>
                <a:ea typeface="Nunito"/>
                <a:cs typeface="Nunito"/>
                <a:sym typeface="Nunito"/>
              </a:rPr>
              <a:t>Pump setup response will be used to display pump name and status on refilling screens and maintenance interface</a:t>
            </a:r>
            <a:endParaRPr sz="1100">
              <a:solidFill>
                <a:schemeClr val="dk1"/>
              </a:solidFill>
              <a:latin typeface="Nunito"/>
              <a:ea typeface="Nunito"/>
              <a:cs typeface="Nunito"/>
              <a:sym typeface="Nunito"/>
            </a:endParaRPr>
          </a:p>
          <a:p>
            <a:pPr indent="0" lvl="0" marL="457200" rtl="0" algn="l">
              <a:lnSpc>
                <a:spcPct val="115000"/>
              </a:lnSpc>
              <a:spcBef>
                <a:spcPts val="600"/>
              </a:spcBef>
              <a:spcAft>
                <a:spcPts val="0"/>
              </a:spcAft>
              <a:buNone/>
            </a:pPr>
            <a:r>
              <a:t/>
            </a:r>
            <a:endParaRPr b="1" sz="1100">
              <a:solidFill>
                <a:schemeClr val="dk1"/>
              </a:solidFill>
              <a:latin typeface="Nunito"/>
              <a:ea typeface="Nunito"/>
              <a:cs typeface="Nunito"/>
              <a:sym typeface="Nunito"/>
            </a:endParaRPr>
          </a:p>
          <a:p>
            <a:pPr indent="0" lvl="0" marL="0" rtl="0" algn="l">
              <a:lnSpc>
                <a:spcPct val="115000"/>
              </a:lnSpc>
              <a:spcBef>
                <a:spcPts val="600"/>
              </a:spcBef>
              <a:spcAft>
                <a:spcPts val="300"/>
              </a:spcAft>
              <a:buNone/>
            </a:pPr>
            <a:r>
              <a:t/>
            </a:r>
            <a:endParaRPr b="1" sz="1600">
              <a:solidFill>
                <a:schemeClr val="dk1"/>
              </a:solidFill>
              <a:latin typeface="Nunito"/>
              <a:ea typeface="Nunito"/>
              <a:cs typeface="Nunito"/>
              <a:sym typeface="Nunito"/>
            </a:endParaRPr>
          </a:p>
        </p:txBody>
      </p:sp>
      <p:pic>
        <p:nvPicPr>
          <p:cNvPr id="241" name="Google Shape;241;p26"/>
          <p:cNvPicPr preferRelativeResize="0"/>
          <p:nvPr/>
        </p:nvPicPr>
        <p:blipFill>
          <a:blip r:embed="rId3">
            <a:alphaModFix/>
          </a:blip>
          <a:stretch>
            <a:fillRect/>
          </a:stretch>
        </p:blipFill>
        <p:spPr>
          <a:xfrm>
            <a:off x="900125" y="2256622"/>
            <a:ext cx="3126775" cy="2544053"/>
          </a:xfrm>
          <a:prstGeom prst="rect">
            <a:avLst/>
          </a:prstGeom>
          <a:noFill/>
          <a:ln>
            <a:noFill/>
          </a:ln>
        </p:spPr>
      </p:pic>
      <p:pic>
        <p:nvPicPr>
          <p:cNvPr id="242" name="Google Shape;242;p26"/>
          <p:cNvPicPr preferRelativeResize="0"/>
          <p:nvPr/>
        </p:nvPicPr>
        <p:blipFill>
          <a:blip r:embed="rId4">
            <a:alphaModFix/>
          </a:blip>
          <a:stretch>
            <a:fillRect/>
          </a:stretch>
        </p:blipFill>
        <p:spPr>
          <a:xfrm>
            <a:off x="5050425" y="2222325"/>
            <a:ext cx="3588775" cy="25783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27"/>
          <p:cNvSpPr txBox="1"/>
          <p:nvPr>
            <p:ph type="title"/>
          </p:nvPr>
        </p:nvSpPr>
        <p:spPr>
          <a:xfrm>
            <a:off x="900113" y="68588"/>
            <a:ext cx="8243700" cy="5880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Clr>
                <a:schemeClr val="dk1"/>
              </a:buClr>
              <a:buSzPts val="800"/>
              <a:buFont typeface="Arial"/>
              <a:buNone/>
            </a:pPr>
            <a:r>
              <a:rPr lang="en"/>
              <a:t>STS App Changes Contd..</a:t>
            </a:r>
            <a:endParaRPr/>
          </a:p>
        </p:txBody>
      </p:sp>
      <p:sp>
        <p:nvSpPr>
          <p:cNvPr id="249" name="Google Shape;249;p27"/>
          <p:cNvSpPr txBox="1"/>
          <p:nvPr>
            <p:ph idx="12" type="sldNum"/>
          </p:nvPr>
        </p:nvSpPr>
        <p:spPr>
          <a:xfrm>
            <a:off x="8828325" y="4800694"/>
            <a:ext cx="320100" cy="342900"/>
          </a:xfrm>
          <a:prstGeom prst="rect">
            <a:avLst/>
          </a:prstGeom>
        </p:spPr>
        <p:txBody>
          <a:bodyPr anchorCtr="0" anchor="t" bIns="68575" lIns="68575" spcFirstLastPara="1" rIns="68575" wrap="square" tIns="68575">
            <a:noAutofit/>
          </a:bodyPr>
          <a:lstStyle/>
          <a:p>
            <a:pPr indent="0" lvl="0" marL="0" rtl="0" algn="ctr">
              <a:spcBef>
                <a:spcPts val="0"/>
              </a:spcBef>
              <a:spcAft>
                <a:spcPts val="0"/>
              </a:spcAft>
              <a:buNone/>
            </a:pPr>
            <a:fld id="{00000000-1234-1234-1234-123412341234}" type="slidenum">
              <a:rPr lang="en"/>
              <a:t>‹#›</a:t>
            </a:fld>
            <a:endParaRPr/>
          </a:p>
        </p:txBody>
      </p:sp>
      <p:sp>
        <p:nvSpPr>
          <p:cNvPr id="250" name="Google Shape;250;p27"/>
          <p:cNvSpPr txBox="1"/>
          <p:nvPr/>
        </p:nvSpPr>
        <p:spPr>
          <a:xfrm>
            <a:off x="0" y="799250"/>
            <a:ext cx="8737200" cy="4001400"/>
          </a:xfrm>
          <a:prstGeom prst="rect">
            <a:avLst/>
          </a:prstGeom>
          <a:noFill/>
          <a:ln>
            <a:noFill/>
          </a:ln>
        </p:spPr>
        <p:txBody>
          <a:bodyPr anchorCtr="0" anchor="t" bIns="68575" lIns="68575" spcFirstLastPara="1" rIns="68575" wrap="square" tIns="68575">
            <a:noAutofit/>
          </a:bodyPr>
          <a:lstStyle/>
          <a:p>
            <a:pPr indent="0" lvl="0" marL="457200" rtl="0" algn="l">
              <a:lnSpc>
                <a:spcPct val="115000"/>
              </a:lnSpc>
              <a:spcBef>
                <a:spcPts val="600"/>
              </a:spcBef>
              <a:spcAft>
                <a:spcPts val="0"/>
              </a:spcAft>
              <a:buNone/>
            </a:pPr>
            <a:r>
              <a:rPr lang="en" sz="1600" u="sng">
                <a:solidFill>
                  <a:schemeClr val="dk1"/>
                </a:solidFill>
                <a:latin typeface="Nunito"/>
                <a:ea typeface="Nunito"/>
                <a:cs typeface="Nunito"/>
                <a:sym typeface="Nunito"/>
              </a:rPr>
              <a:t>Publishing Dispense Data</a:t>
            </a:r>
            <a:endParaRPr sz="1600" u="sng">
              <a:solidFill>
                <a:schemeClr val="dk1"/>
              </a:solidFill>
              <a:latin typeface="Nunito"/>
              <a:ea typeface="Nunito"/>
              <a:cs typeface="Nunito"/>
              <a:sym typeface="Nunito"/>
            </a:endParaRPr>
          </a:p>
          <a:p>
            <a:pPr indent="-298450" lvl="0" marL="457200" rtl="0" algn="l">
              <a:lnSpc>
                <a:spcPct val="115000"/>
              </a:lnSpc>
              <a:spcBef>
                <a:spcPts val="600"/>
              </a:spcBef>
              <a:spcAft>
                <a:spcPts val="0"/>
              </a:spcAft>
              <a:buClr>
                <a:schemeClr val="dk1"/>
              </a:buClr>
              <a:buSzPts val="1100"/>
              <a:buFont typeface="Nunito"/>
              <a:buChar char="●"/>
            </a:pPr>
            <a:r>
              <a:rPr lang="en" sz="1100">
                <a:solidFill>
                  <a:schemeClr val="dk1"/>
                </a:solidFill>
                <a:latin typeface="Nunito"/>
                <a:ea typeface="Nunito"/>
                <a:cs typeface="Nunito"/>
                <a:sym typeface="Nunito"/>
              </a:rPr>
              <a:t>Include pump number used for any dispense</a:t>
            </a:r>
            <a:r>
              <a:rPr b="1" lang="en" sz="1100">
                <a:solidFill>
                  <a:schemeClr val="dk1"/>
                </a:solidFill>
                <a:latin typeface="Nunito"/>
                <a:ea typeface="Nunito"/>
                <a:cs typeface="Nunito"/>
                <a:sym typeface="Nunito"/>
              </a:rPr>
              <a:t> in v2/sts/fuel-dispensed </a:t>
            </a:r>
            <a:r>
              <a:rPr lang="en" sz="1100">
                <a:solidFill>
                  <a:schemeClr val="dk1"/>
                </a:solidFill>
                <a:latin typeface="Nunito"/>
                <a:ea typeface="Nunito"/>
                <a:cs typeface="Nunito"/>
                <a:sym typeface="Nunito"/>
              </a:rPr>
              <a:t>endpoint</a:t>
            </a:r>
            <a:endParaRPr sz="1100">
              <a:solidFill>
                <a:schemeClr val="dk1"/>
              </a:solidFill>
              <a:latin typeface="Nunito"/>
              <a:ea typeface="Nunito"/>
              <a:cs typeface="Nunito"/>
              <a:sym typeface="Nunito"/>
            </a:endParaRPr>
          </a:p>
          <a:p>
            <a:pPr indent="0" lvl="0" marL="914400" rtl="0" algn="l">
              <a:lnSpc>
                <a:spcPct val="115000"/>
              </a:lnSpc>
              <a:spcBef>
                <a:spcPts val="600"/>
              </a:spcBef>
              <a:spcAft>
                <a:spcPts val="0"/>
              </a:spcAft>
              <a:buNone/>
            </a:pPr>
            <a:r>
              <a:t/>
            </a:r>
            <a:endParaRPr sz="1100">
              <a:solidFill>
                <a:schemeClr val="dk1"/>
              </a:solidFill>
              <a:latin typeface="Nunito"/>
              <a:ea typeface="Nunito"/>
              <a:cs typeface="Nunito"/>
              <a:sym typeface="Nunito"/>
            </a:endParaRPr>
          </a:p>
          <a:p>
            <a:pPr indent="0" lvl="0" marL="0" rtl="0" algn="l">
              <a:lnSpc>
                <a:spcPct val="115000"/>
              </a:lnSpc>
              <a:spcBef>
                <a:spcPts val="600"/>
              </a:spcBef>
              <a:spcAft>
                <a:spcPts val="0"/>
              </a:spcAft>
              <a:buNone/>
            </a:pPr>
            <a:r>
              <a:t/>
            </a:r>
            <a:endParaRPr b="1" sz="1100">
              <a:solidFill>
                <a:schemeClr val="dk1"/>
              </a:solidFill>
            </a:endParaRPr>
          </a:p>
          <a:p>
            <a:pPr indent="0" lvl="0" marL="0" rtl="0" algn="l">
              <a:lnSpc>
                <a:spcPct val="115000"/>
              </a:lnSpc>
              <a:spcBef>
                <a:spcPts val="600"/>
              </a:spcBef>
              <a:spcAft>
                <a:spcPts val="300"/>
              </a:spcAft>
              <a:buNone/>
            </a:pPr>
            <a:r>
              <a:rPr b="1" lang="en" sz="1600">
                <a:solidFill>
                  <a:schemeClr val="dk1"/>
                </a:solidFill>
                <a:latin typeface="Nunito"/>
                <a:ea typeface="Nunito"/>
                <a:cs typeface="Nunito"/>
                <a:sym typeface="Nunito"/>
              </a:rPr>
              <a:t>	</a:t>
            </a:r>
            <a:r>
              <a:rPr b="1" lang="en" sz="1600">
                <a:solidFill>
                  <a:schemeClr val="dk1"/>
                </a:solidFill>
                <a:latin typeface="Nunito"/>
                <a:ea typeface="Nunito"/>
                <a:cs typeface="Nunito"/>
                <a:sym typeface="Nunito"/>
              </a:rPr>
              <a:t>    </a:t>
            </a:r>
            <a:endParaRPr b="1" sz="1600">
              <a:solidFill>
                <a:schemeClr val="dk1"/>
              </a:solidFill>
              <a:latin typeface="Nunito"/>
              <a:ea typeface="Nunito"/>
              <a:cs typeface="Nunito"/>
              <a:sym typeface="Nunito"/>
            </a:endParaRPr>
          </a:p>
        </p:txBody>
      </p:sp>
      <p:sp>
        <p:nvSpPr>
          <p:cNvPr id="251" name="Google Shape;251;p27"/>
          <p:cNvSpPr txBox="1"/>
          <p:nvPr/>
        </p:nvSpPr>
        <p:spPr>
          <a:xfrm>
            <a:off x="-250" y="1667750"/>
            <a:ext cx="9144000" cy="1525800"/>
          </a:xfrm>
          <a:prstGeom prst="rect">
            <a:avLst/>
          </a:prstGeom>
          <a:noFill/>
          <a:ln>
            <a:noFill/>
          </a:ln>
        </p:spPr>
        <p:txBody>
          <a:bodyPr anchorCtr="0" anchor="t" bIns="68575" lIns="68575" spcFirstLastPara="1" rIns="68575" wrap="square" tIns="68575">
            <a:noAutofit/>
          </a:bodyPr>
          <a:lstStyle/>
          <a:p>
            <a:pPr indent="0" lvl="0" marL="0" rtl="0" algn="ctr">
              <a:lnSpc>
                <a:spcPct val="115000"/>
              </a:lnSpc>
              <a:spcBef>
                <a:spcPts val="600"/>
              </a:spcBef>
              <a:spcAft>
                <a:spcPts val="0"/>
              </a:spcAft>
              <a:buNone/>
            </a:pPr>
            <a:r>
              <a:t/>
            </a:r>
            <a:endParaRPr sz="1600" u="sng">
              <a:solidFill>
                <a:schemeClr val="dk1"/>
              </a:solidFill>
              <a:latin typeface="Nunito"/>
              <a:ea typeface="Nunito"/>
              <a:cs typeface="Nunito"/>
              <a:sym typeface="Nunito"/>
            </a:endParaRPr>
          </a:p>
          <a:p>
            <a:pPr indent="457200" lvl="0" marL="0" rtl="0" algn="l">
              <a:lnSpc>
                <a:spcPct val="115000"/>
              </a:lnSpc>
              <a:spcBef>
                <a:spcPts val="600"/>
              </a:spcBef>
              <a:spcAft>
                <a:spcPts val="0"/>
              </a:spcAft>
              <a:buNone/>
            </a:pPr>
            <a:r>
              <a:rPr lang="en" sz="1600" u="sng">
                <a:solidFill>
                  <a:schemeClr val="dk1"/>
                </a:solidFill>
                <a:latin typeface="Nunito"/>
                <a:ea typeface="Nunito"/>
                <a:cs typeface="Nunito"/>
                <a:sym typeface="Nunito"/>
              </a:rPr>
              <a:t>Marking a pump as disabled</a:t>
            </a:r>
            <a:endParaRPr sz="1600" u="sng">
              <a:solidFill>
                <a:schemeClr val="dk1"/>
              </a:solidFill>
              <a:latin typeface="Nunito"/>
              <a:ea typeface="Nunito"/>
              <a:cs typeface="Nunito"/>
              <a:sym typeface="Nunito"/>
            </a:endParaRPr>
          </a:p>
          <a:p>
            <a:pPr indent="-298450" lvl="0" marL="457200" rtl="0" algn="l">
              <a:lnSpc>
                <a:spcPct val="115000"/>
              </a:lnSpc>
              <a:spcBef>
                <a:spcPts val="600"/>
              </a:spcBef>
              <a:spcAft>
                <a:spcPts val="0"/>
              </a:spcAft>
              <a:buClr>
                <a:schemeClr val="dk1"/>
              </a:buClr>
              <a:buSzPts val="1100"/>
              <a:buFont typeface="Nunito"/>
              <a:buChar char="●"/>
            </a:pPr>
            <a:r>
              <a:rPr lang="en" sz="1100">
                <a:solidFill>
                  <a:schemeClr val="dk1"/>
                </a:solidFill>
                <a:latin typeface="Nunito"/>
                <a:ea typeface="Nunito"/>
                <a:cs typeface="Nunito"/>
                <a:sym typeface="Nunito"/>
              </a:rPr>
              <a:t>An operator can disable a pump when they get a hardware error </a:t>
            </a:r>
            <a:r>
              <a:rPr b="1" lang="en" sz="1100">
                <a:solidFill>
                  <a:schemeClr val="dk1"/>
                </a:solidFill>
                <a:latin typeface="Nunito"/>
                <a:ea typeface="Nunito"/>
                <a:cs typeface="Nunito"/>
                <a:sym typeface="Nunito"/>
              </a:rPr>
              <a:t>092 </a:t>
            </a:r>
            <a:r>
              <a:rPr lang="en" sz="1100">
                <a:solidFill>
                  <a:schemeClr val="dk1"/>
                </a:solidFill>
                <a:latin typeface="Nunito"/>
                <a:ea typeface="Nunito"/>
                <a:cs typeface="Nunito"/>
                <a:sym typeface="Nunito"/>
              </a:rPr>
              <a:t>on the refilling screen</a:t>
            </a:r>
            <a:endParaRPr sz="1100">
              <a:solidFill>
                <a:schemeClr val="dk1"/>
              </a:solidFill>
              <a:latin typeface="Nunito"/>
              <a:ea typeface="Nunito"/>
              <a:cs typeface="Nunito"/>
              <a:sym typeface="Nunito"/>
            </a:endParaRPr>
          </a:p>
          <a:p>
            <a:pPr indent="-298450" lvl="0" marL="457200" rtl="0" algn="l">
              <a:lnSpc>
                <a:spcPct val="115000"/>
              </a:lnSpc>
              <a:spcBef>
                <a:spcPts val="0"/>
              </a:spcBef>
              <a:spcAft>
                <a:spcPts val="0"/>
              </a:spcAft>
              <a:buClr>
                <a:schemeClr val="dk1"/>
              </a:buClr>
              <a:buSzPts val="1100"/>
              <a:buFont typeface="Nunito"/>
              <a:buChar char="●"/>
            </a:pPr>
            <a:r>
              <a:rPr lang="en" sz="1100">
                <a:solidFill>
                  <a:schemeClr val="dk1"/>
                </a:solidFill>
                <a:latin typeface="Nunito"/>
                <a:ea typeface="Nunito"/>
                <a:cs typeface="Nunito"/>
                <a:sym typeface="Nunito"/>
              </a:rPr>
              <a:t>STS will use controller command </a:t>
            </a:r>
            <a:r>
              <a:rPr b="1" lang="en" sz="1100">
                <a:solidFill>
                  <a:schemeClr val="dk1"/>
                </a:solidFill>
                <a:latin typeface="Nunito"/>
                <a:ea typeface="Nunito"/>
                <a:cs typeface="Nunito"/>
                <a:sym typeface="Nunito"/>
              </a:rPr>
              <a:t>disable_pump {pump_number}</a:t>
            </a:r>
            <a:endParaRPr b="1" sz="1600">
              <a:solidFill>
                <a:schemeClr val="dk1"/>
              </a:solidFill>
              <a:latin typeface="Nunito"/>
              <a:ea typeface="Nunito"/>
              <a:cs typeface="Nunito"/>
              <a:sym typeface="Nunito"/>
            </a:endParaRPr>
          </a:p>
        </p:txBody>
      </p:sp>
      <p:sp>
        <p:nvSpPr>
          <p:cNvPr id="252" name="Google Shape;252;p27"/>
          <p:cNvSpPr txBox="1"/>
          <p:nvPr/>
        </p:nvSpPr>
        <p:spPr>
          <a:xfrm>
            <a:off x="-250" y="3193550"/>
            <a:ext cx="9144000" cy="1607100"/>
          </a:xfrm>
          <a:prstGeom prst="rect">
            <a:avLst/>
          </a:prstGeom>
          <a:noFill/>
          <a:ln>
            <a:noFill/>
          </a:ln>
        </p:spPr>
        <p:txBody>
          <a:bodyPr anchorCtr="0" anchor="t" bIns="68575" lIns="68575" spcFirstLastPara="1" rIns="68575" wrap="square" tIns="68575">
            <a:noAutofit/>
          </a:bodyPr>
          <a:lstStyle/>
          <a:p>
            <a:pPr indent="0" lvl="0" marL="0" rtl="0" algn="ctr">
              <a:lnSpc>
                <a:spcPct val="115000"/>
              </a:lnSpc>
              <a:spcBef>
                <a:spcPts val="600"/>
              </a:spcBef>
              <a:spcAft>
                <a:spcPts val="0"/>
              </a:spcAft>
              <a:buNone/>
            </a:pPr>
            <a:r>
              <a:t/>
            </a:r>
            <a:endParaRPr sz="1600" u="sng">
              <a:solidFill>
                <a:schemeClr val="dk1"/>
              </a:solidFill>
              <a:latin typeface="Nunito"/>
              <a:ea typeface="Nunito"/>
              <a:cs typeface="Nunito"/>
              <a:sym typeface="Nunito"/>
            </a:endParaRPr>
          </a:p>
          <a:p>
            <a:pPr indent="457200" lvl="0" marL="0" rtl="0" algn="l">
              <a:lnSpc>
                <a:spcPct val="115000"/>
              </a:lnSpc>
              <a:spcBef>
                <a:spcPts val="600"/>
              </a:spcBef>
              <a:spcAft>
                <a:spcPts val="0"/>
              </a:spcAft>
              <a:buNone/>
            </a:pPr>
            <a:r>
              <a:rPr lang="en" sz="1600" u="sng">
                <a:solidFill>
                  <a:schemeClr val="dk1"/>
                </a:solidFill>
                <a:latin typeface="Nunito"/>
                <a:ea typeface="Nunito"/>
                <a:cs typeface="Nunito"/>
                <a:sym typeface="Nunito"/>
              </a:rPr>
              <a:t>Marking a pump as enabled</a:t>
            </a:r>
            <a:endParaRPr sz="1600" u="sng">
              <a:solidFill>
                <a:schemeClr val="dk1"/>
              </a:solidFill>
              <a:latin typeface="Nunito"/>
              <a:ea typeface="Nunito"/>
              <a:cs typeface="Nunito"/>
              <a:sym typeface="Nunito"/>
            </a:endParaRPr>
          </a:p>
          <a:p>
            <a:pPr indent="-298450" lvl="0" marL="457200" rtl="0" algn="l">
              <a:lnSpc>
                <a:spcPct val="115000"/>
              </a:lnSpc>
              <a:spcBef>
                <a:spcPts val="600"/>
              </a:spcBef>
              <a:spcAft>
                <a:spcPts val="0"/>
              </a:spcAft>
              <a:buClr>
                <a:schemeClr val="dk1"/>
              </a:buClr>
              <a:buSzPts val="1100"/>
              <a:buFont typeface="Nunito"/>
              <a:buChar char="●"/>
            </a:pPr>
            <a:r>
              <a:rPr lang="en" sz="1100">
                <a:solidFill>
                  <a:schemeClr val="dk1"/>
                </a:solidFill>
                <a:latin typeface="Nunito"/>
                <a:ea typeface="Nunito"/>
                <a:cs typeface="Nunito"/>
                <a:sym typeface="Nunito"/>
              </a:rPr>
              <a:t>A maintenance user can enable a pump from the maintenance interface</a:t>
            </a:r>
            <a:endParaRPr sz="1100">
              <a:solidFill>
                <a:schemeClr val="dk1"/>
              </a:solidFill>
              <a:latin typeface="Nunito"/>
              <a:ea typeface="Nunito"/>
              <a:cs typeface="Nunito"/>
              <a:sym typeface="Nunito"/>
            </a:endParaRPr>
          </a:p>
          <a:p>
            <a:pPr indent="-298450" lvl="0" marL="457200" rtl="0" algn="l">
              <a:lnSpc>
                <a:spcPct val="115000"/>
              </a:lnSpc>
              <a:spcBef>
                <a:spcPts val="0"/>
              </a:spcBef>
              <a:spcAft>
                <a:spcPts val="0"/>
              </a:spcAft>
              <a:buClr>
                <a:schemeClr val="dk1"/>
              </a:buClr>
              <a:buSzPts val="1100"/>
              <a:buFont typeface="Nunito"/>
              <a:buChar char="●"/>
            </a:pPr>
            <a:r>
              <a:rPr lang="en" sz="1100">
                <a:solidFill>
                  <a:schemeClr val="dk1"/>
                </a:solidFill>
                <a:latin typeface="Nunito"/>
                <a:ea typeface="Nunito"/>
                <a:cs typeface="Nunito"/>
                <a:sym typeface="Nunito"/>
              </a:rPr>
              <a:t>STS will use controller command </a:t>
            </a:r>
            <a:r>
              <a:rPr b="1" lang="en" sz="1100">
                <a:solidFill>
                  <a:schemeClr val="dk1"/>
                </a:solidFill>
                <a:latin typeface="Nunito"/>
                <a:ea typeface="Nunito"/>
                <a:cs typeface="Nunito"/>
                <a:sym typeface="Nunito"/>
              </a:rPr>
              <a:t>enable_pump {pump_number}</a:t>
            </a:r>
            <a:endParaRPr sz="1100">
              <a:solidFill>
                <a:schemeClr val="dk1"/>
              </a:solidFill>
            </a:endParaRPr>
          </a:p>
          <a:p>
            <a:pPr indent="0" lvl="0" marL="457200" rtl="0" algn="l">
              <a:lnSpc>
                <a:spcPct val="115000"/>
              </a:lnSpc>
              <a:spcBef>
                <a:spcPts val="300"/>
              </a:spcBef>
              <a:spcAft>
                <a:spcPts val="0"/>
              </a:spcAft>
              <a:buNone/>
            </a:pPr>
            <a:r>
              <a:t/>
            </a:r>
            <a:endParaRPr b="1" sz="1100">
              <a:solidFill>
                <a:schemeClr val="dk1"/>
              </a:solidFill>
            </a:endParaRPr>
          </a:p>
          <a:p>
            <a:pPr indent="0" lvl="0" marL="0" rtl="0" algn="l">
              <a:lnSpc>
                <a:spcPct val="115000"/>
              </a:lnSpc>
              <a:spcBef>
                <a:spcPts val="600"/>
              </a:spcBef>
              <a:spcAft>
                <a:spcPts val="300"/>
              </a:spcAft>
              <a:buNone/>
            </a:pPr>
            <a:r>
              <a:rPr b="1" lang="en" sz="1600">
                <a:solidFill>
                  <a:schemeClr val="dk1"/>
                </a:solidFill>
                <a:latin typeface="Nunito"/>
                <a:ea typeface="Nunito"/>
                <a:cs typeface="Nunito"/>
                <a:sym typeface="Nunito"/>
              </a:rPr>
              <a:t>	    </a:t>
            </a:r>
            <a:endParaRPr b="1" sz="1600">
              <a:solidFill>
                <a:schemeClr val="dk1"/>
              </a:solidFill>
              <a:latin typeface="Nunito"/>
              <a:ea typeface="Nunito"/>
              <a:cs typeface="Nunito"/>
              <a:sym typeface="Nunito"/>
            </a:endParaRPr>
          </a:p>
        </p:txBody>
      </p:sp>
      <p:sp>
        <p:nvSpPr>
          <p:cNvPr id="253" name="Google Shape;253;p27"/>
          <p:cNvSpPr/>
          <p:nvPr/>
        </p:nvSpPr>
        <p:spPr>
          <a:xfrm>
            <a:off x="5839300" y="737200"/>
            <a:ext cx="2255700" cy="930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600"/>
              </a:spcBef>
              <a:spcAft>
                <a:spcPts val="0"/>
              </a:spcAft>
              <a:buNone/>
            </a:pPr>
            <a:r>
              <a:rPr b="1" lang="en" sz="800">
                <a:solidFill>
                  <a:schemeClr val="dk1"/>
                </a:solidFill>
              </a:rPr>
              <a:t>/</a:t>
            </a:r>
            <a:r>
              <a:rPr b="1" lang="en" sz="800">
                <a:solidFill>
                  <a:schemeClr val="dk1"/>
                </a:solidFill>
                <a:latin typeface="Nunito"/>
                <a:ea typeface="Nunito"/>
                <a:cs typeface="Nunito"/>
                <a:sym typeface="Nunito"/>
              </a:rPr>
              <a:t>v2/sts/fuel-dispensed</a:t>
            </a:r>
            <a:r>
              <a:rPr b="1" lang="en" sz="800">
                <a:solidFill>
                  <a:schemeClr val="dk1"/>
                </a:solidFill>
              </a:rPr>
              <a:t> </a:t>
            </a:r>
            <a:r>
              <a:rPr lang="en" sz="800">
                <a:solidFill>
                  <a:schemeClr val="dk1"/>
                </a:solidFill>
              </a:rPr>
              <a:t>request</a:t>
            </a:r>
            <a:endParaRPr sz="700">
              <a:latin typeface="Nunito"/>
              <a:ea typeface="Nunito"/>
              <a:cs typeface="Nunito"/>
              <a:sym typeface="Nunito"/>
            </a:endParaRPr>
          </a:p>
          <a:p>
            <a:pPr indent="0" lvl="0" marL="0" rtl="0" algn="l">
              <a:spcBef>
                <a:spcPts val="300"/>
              </a:spcBef>
              <a:spcAft>
                <a:spcPts val="0"/>
              </a:spcAft>
              <a:buNone/>
            </a:pPr>
            <a:r>
              <a:rPr lang="en" sz="1000">
                <a:latin typeface="Nunito"/>
                <a:ea typeface="Nunito"/>
                <a:cs typeface="Nunito"/>
                <a:sym typeface="Nunito"/>
              </a:rPr>
              <a:t>{</a:t>
            </a:r>
            <a:endParaRPr sz="1000">
              <a:latin typeface="Nunito"/>
              <a:ea typeface="Nunito"/>
              <a:cs typeface="Nunito"/>
              <a:sym typeface="Nunito"/>
            </a:endParaRPr>
          </a:p>
          <a:p>
            <a:pPr indent="0" lvl="0" marL="0" rtl="0" algn="l">
              <a:spcBef>
                <a:spcPts val="0"/>
              </a:spcBef>
              <a:spcAft>
                <a:spcPts val="0"/>
              </a:spcAft>
              <a:buNone/>
            </a:pPr>
            <a:r>
              <a:rPr lang="en" sz="1000">
                <a:latin typeface="Nunito"/>
                <a:ea typeface="Nunito"/>
                <a:cs typeface="Nunito"/>
                <a:sym typeface="Nunito"/>
              </a:rPr>
              <a:t>    ….,</a:t>
            </a:r>
            <a:endParaRPr sz="1000">
              <a:latin typeface="Nunito"/>
              <a:ea typeface="Nunito"/>
              <a:cs typeface="Nunito"/>
              <a:sym typeface="Nunito"/>
            </a:endParaRPr>
          </a:p>
          <a:p>
            <a:pPr indent="0" lvl="0" marL="0" rtl="0" algn="l">
              <a:spcBef>
                <a:spcPts val="0"/>
              </a:spcBef>
              <a:spcAft>
                <a:spcPts val="0"/>
              </a:spcAft>
              <a:buNone/>
            </a:pPr>
            <a:r>
              <a:rPr lang="en" sz="1000">
                <a:latin typeface="Nunito"/>
                <a:ea typeface="Nunito"/>
                <a:cs typeface="Nunito"/>
                <a:sym typeface="Nunito"/>
              </a:rPr>
              <a:t>     “pump_number”:2 </a:t>
            </a:r>
            <a:endParaRPr sz="1000">
              <a:latin typeface="Nunito"/>
              <a:ea typeface="Nunito"/>
              <a:cs typeface="Nunito"/>
              <a:sym typeface="Nunito"/>
            </a:endParaRPr>
          </a:p>
          <a:p>
            <a:pPr indent="0" lvl="0" marL="0" rtl="0" algn="l">
              <a:spcBef>
                <a:spcPts val="0"/>
              </a:spcBef>
              <a:spcAft>
                <a:spcPts val="0"/>
              </a:spcAft>
              <a:buNone/>
            </a:pPr>
            <a:r>
              <a:rPr lang="en" sz="1000">
                <a:latin typeface="Nunito"/>
                <a:ea typeface="Nunito"/>
                <a:cs typeface="Nunito"/>
                <a:sym typeface="Nunito"/>
              </a:rPr>
              <a:t>}</a:t>
            </a:r>
            <a:endParaRPr sz="1000">
              <a:latin typeface="Nunito"/>
              <a:ea typeface="Nunito"/>
              <a:cs typeface="Nunito"/>
              <a:sym typeface="Nuni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28"/>
          <p:cNvSpPr txBox="1"/>
          <p:nvPr>
            <p:ph type="title"/>
          </p:nvPr>
        </p:nvSpPr>
        <p:spPr>
          <a:xfrm>
            <a:off x="900113" y="68588"/>
            <a:ext cx="8243700" cy="5880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Clr>
                <a:schemeClr val="dk1"/>
              </a:buClr>
              <a:buSzPts val="800"/>
              <a:buFont typeface="Arial"/>
              <a:buNone/>
            </a:pPr>
            <a:r>
              <a:rPr lang="en"/>
              <a:t>STS App Changes Contd..</a:t>
            </a:r>
            <a:endParaRPr/>
          </a:p>
        </p:txBody>
      </p:sp>
      <p:sp>
        <p:nvSpPr>
          <p:cNvPr id="260" name="Google Shape;260;p28"/>
          <p:cNvSpPr txBox="1"/>
          <p:nvPr>
            <p:ph idx="12" type="sldNum"/>
          </p:nvPr>
        </p:nvSpPr>
        <p:spPr>
          <a:xfrm>
            <a:off x="8828325" y="4800694"/>
            <a:ext cx="320100" cy="342900"/>
          </a:xfrm>
          <a:prstGeom prst="rect">
            <a:avLst/>
          </a:prstGeom>
        </p:spPr>
        <p:txBody>
          <a:bodyPr anchorCtr="0" anchor="t" bIns="68575" lIns="68575" spcFirstLastPara="1" rIns="68575" wrap="square" tIns="68575">
            <a:noAutofit/>
          </a:bodyPr>
          <a:lstStyle/>
          <a:p>
            <a:pPr indent="0" lvl="0" marL="0" rtl="0" algn="ctr">
              <a:spcBef>
                <a:spcPts val="0"/>
              </a:spcBef>
              <a:spcAft>
                <a:spcPts val="0"/>
              </a:spcAft>
              <a:buNone/>
            </a:pPr>
            <a:fld id="{00000000-1234-1234-1234-123412341234}" type="slidenum">
              <a:rPr lang="en"/>
              <a:t>‹#›</a:t>
            </a:fld>
            <a:endParaRPr/>
          </a:p>
        </p:txBody>
      </p:sp>
      <p:sp>
        <p:nvSpPr>
          <p:cNvPr id="261" name="Google Shape;261;p28"/>
          <p:cNvSpPr txBox="1"/>
          <p:nvPr/>
        </p:nvSpPr>
        <p:spPr>
          <a:xfrm>
            <a:off x="0" y="677438"/>
            <a:ext cx="9144000" cy="4123200"/>
          </a:xfrm>
          <a:prstGeom prst="rect">
            <a:avLst/>
          </a:prstGeom>
          <a:noFill/>
          <a:ln>
            <a:noFill/>
          </a:ln>
        </p:spPr>
        <p:txBody>
          <a:bodyPr anchorCtr="0" anchor="t" bIns="68575" lIns="68575" spcFirstLastPara="1" rIns="68575" wrap="square" tIns="68575">
            <a:noAutofit/>
          </a:bodyPr>
          <a:lstStyle/>
          <a:p>
            <a:pPr indent="0" lvl="0" marL="1371600" rtl="0" algn="l">
              <a:lnSpc>
                <a:spcPct val="115000"/>
              </a:lnSpc>
              <a:spcBef>
                <a:spcPts val="600"/>
              </a:spcBef>
              <a:spcAft>
                <a:spcPts val="300"/>
              </a:spcAft>
              <a:buNone/>
            </a:pPr>
            <a:r>
              <a:t/>
            </a:r>
            <a:endParaRPr b="1" sz="1600">
              <a:solidFill>
                <a:schemeClr val="dk1"/>
              </a:solidFill>
              <a:latin typeface="Nunito"/>
              <a:ea typeface="Nunito"/>
              <a:cs typeface="Nunito"/>
              <a:sym typeface="Nunito"/>
            </a:endParaRPr>
          </a:p>
        </p:txBody>
      </p:sp>
      <p:sp>
        <p:nvSpPr>
          <p:cNvPr id="262" name="Google Shape;262;p28"/>
          <p:cNvSpPr txBox="1"/>
          <p:nvPr/>
        </p:nvSpPr>
        <p:spPr>
          <a:xfrm>
            <a:off x="5486700" y="735438"/>
            <a:ext cx="3250500" cy="7218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600"/>
              </a:spcBef>
              <a:spcAft>
                <a:spcPts val="0"/>
              </a:spcAft>
              <a:buClr>
                <a:schemeClr val="dk1"/>
              </a:buClr>
              <a:buSzPts val="1100"/>
              <a:buFont typeface="Arial"/>
              <a:buNone/>
            </a:pPr>
            <a:r>
              <a:rPr b="1" lang="en" sz="1600">
                <a:solidFill>
                  <a:schemeClr val="dk1"/>
                </a:solidFill>
                <a:latin typeface="Nunito"/>
                <a:ea typeface="Nunito"/>
                <a:cs typeface="Nunito"/>
                <a:sym typeface="Nunito"/>
              </a:rPr>
              <a:t>Enabling a pump</a:t>
            </a:r>
            <a:endParaRPr b="1" sz="1600">
              <a:solidFill>
                <a:schemeClr val="dk1"/>
              </a:solidFill>
              <a:latin typeface="Nunito"/>
              <a:ea typeface="Nunito"/>
              <a:cs typeface="Nunito"/>
              <a:sym typeface="Nunito"/>
            </a:endParaRPr>
          </a:p>
          <a:p>
            <a:pPr indent="0" lvl="0" marL="0" rtl="0" algn="l">
              <a:spcBef>
                <a:spcPts val="300"/>
              </a:spcBef>
              <a:spcAft>
                <a:spcPts val="0"/>
              </a:spcAft>
              <a:buNone/>
            </a:pPr>
            <a:r>
              <a:t/>
            </a:r>
            <a:endParaRPr>
              <a:latin typeface="Nunito SemiBold"/>
              <a:ea typeface="Nunito SemiBold"/>
              <a:cs typeface="Nunito SemiBold"/>
              <a:sym typeface="Nunito SemiBold"/>
            </a:endParaRPr>
          </a:p>
        </p:txBody>
      </p:sp>
      <p:sp>
        <p:nvSpPr>
          <p:cNvPr id="263" name="Google Shape;263;p28"/>
          <p:cNvSpPr txBox="1"/>
          <p:nvPr/>
        </p:nvSpPr>
        <p:spPr>
          <a:xfrm>
            <a:off x="900125" y="735438"/>
            <a:ext cx="3250500" cy="7218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600"/>
              </a:spcBef>
              <a:spcAft>
                <a:spcPts val="0"/>
              </a:spcAft>
              <a:buNone/>
            </a:pPr>
            <a:r>
              <a:rPr b="1" lang="en" sz="1600">
                <a:solidFill>
                  <a:schemeClr val="dk1"/>
                </a:solidFill>
                <a:latin typeface="Nunito"/>
                <a:ea typeface="Nunito"/>
                <a:cs typeface="Nunito"/>
                <a:sym typeface="Nunito"/>
              </a:rPr>
              <a:t>Disabling a pump</a:t>
            </a:r>
            <a:endParaRPr b="1" sz="1600">
              <a:solidFill>
                <a:schemeClr val="dk1"/>
              </a:solidFill>
              <a:latin typeface="Nunito"/>
              <a:ea typeface="Nunito"/>
              <a:cs typeface="Nunito"/>
              <a:sym typeface="Nunito"/>
            </a:endParaRPr>
          </a:p>
          <a:p>
            <a:pPr indent="0" lvl="0" marL="0" rtl="0" algn="l">
              <a:spcBef>
                <a:spcPts val="300"/>
              </a:spcBef>
              <a:spcAft>
                <a:spcPts val="0"/>
              </a:spcAft>
              <a:buNone/>
            </a:pPr>
            <a:r>
              <a:t/>
            </a:r>
            <a:endParaRPr>
              <a:latin typeface="Nunito SemiBold"/>
              <a:ea typeface="Nunito SemiBold"/>
              <a:cs typeface="Nunito SemiBold"/>
              <a:sym typeface="Nunito SemiBold"/>
            </a:endParaRPr>
          </a:p>
        </p:txBody>
      </p:sp>
      <p:pic>
        <p:nvPicPr>
          <p:cNvPr id="264" name="Google Shape;264;p28"/>
          <p:cNvPicPr preferRelativeResize="0"/>
          <p:nvPr/>
        </p:nvPicPr>
        <p:blipFill>
          <a:blip r:embed="rId4">
            <a:alphaModFix/>
          </a:blip>
          <a:stretch>
            <a:fillRect/>
          </a:stretch>
        </p:blipFill>
        <p:spPr>
          <a:xfrm>
            <a:off x="421225" y="1488937"/>
            <a:ext cx="3819524" cy="3090338"/>
          </a:xfrm>
          <a:prstGeom prst="rect">
            <a:avLst/>
          </a:prstGeom>
          <a:noFill/>
          <a:ln>
            <a:noFill/>
          </a:ln>
        </p:spPr>
      </p:pic>
      <p:pic>
        <p:nvPicPr>
          <p:cNvPr id="265" name="Google Shape;265;p28"/>
          <p:cNvPicPr preferRelativeResize="0"/>
          <p:nvPr/>
        </p:nvPicPr>
        <p:blipFill>
          <a:blip r:embed="rId5">
            <a:alphaModFix/>
          </a:blip>
          <a:stretch>
            <a:fillRect/>
          </a:stretch>
        </p:blipFill>
        <p:spPr>
          <a:xfrm>
            <a:off x="4754567" y="1488925"/>
            <a:ext cx="4301433" cy="30903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KOKO Corporate Layout (2019)">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